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3"/>
  </p:sldMasterIdLst>
  <p:notesMasterIdLst>
    <p:notesMasterId r:id="rId15"/>
  </p:notesMasterIdLst>
  <p:handoutMasterIdLst>
    <p:handoutMasterId r:id="rId16"/>
  </p:handoutMasterIdLst>
  <p:sldIdLst>
    <p:sldId id="298" r:id="rId4"/>
    <p:sldId id="299" r:id="rId5"/>
    <p:sldId id="333" r:id="rId6"/>
    <p:sldId id="327" r:id="rId7"/>
    <p:sldId id="319" r:id="rId8"/>
    <p:sldId id="335" r:id="rId9"/>
    <p:sldId id="334" r:id="rId10"/>
    <p:sldId id="336" r:id="rId11"/>
    <p:sldId id="337" r:id="rId12"/>
    <p:sldId id="338" r:id="rId13"/>
    <p:sldId id="332"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BF2D7"/>
    <a:srgbClr val="FFFFFF"/>
    <a:srgbClr val="FFAFA4"/>
    <a:srgbClr val="F2ACA9"/>
    <a:srgbClr val="FFB3A6"/>
    <a:srgbClr val="C8A5B1"/>
    <a:srgbClr val="F3DF9B"/>
    <a:srgbClr val="E6D6A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70F4D0B-8DFA-430B-A7E6-C8673E6B5D92}" v="105" dt="2024-06-05T14:00:06.687"/>
  </p1510:revLst>
</p1510:revInfo>
</file>

<file path=ppt/tableStyles.xml><?xml version="1.0" encoding="utf-8"?>
<a:tblStyleLst xmlns:a="http://schemas.openxmlformats.org/drawingml/2006/main" def="{0505E3EF-67EA-436B-97B2-0124C06EBD24}">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2157" autoAdjust="0"/>
  </p:normalViewPr>
  <p:slideViewPr>
    <p:cSldViewPr snapToGrid="0">
      <p:cViewPr varScale="1">
        <p:scale>
          <a:sx n="82" d="100"/>
          <a:sy n="82" d="100"/>
        </p:scale>
        <p:origin x="720" y="58"/>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67" d="100"/>
          <a:sy n="67" d="100"/>
        </p:scale>
        <p:origin x="3120" y="7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viewProps" Target="viewProps.xml"/><Relationship Id="rId3" Type="http://schemas.openxmlformats.org/officeDocument/2006/relationships/slideMaster" Target="slideMasters/slideMaster1.xml"/><Relationship Id="rId21" Type="http://schemas.microsoft.com/office/2016/11/relationships/changesInfo" Target="changesInfos/changesInfo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handoutMaster" Target="handoutMasters/handoutMaster1.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3.xml"/><Relationship Id="rId11" Type="http://schemas.openxmlformats.org/officeDocument/2006/relationships/slide" Target="slides/slide8.xml"/><Relationship Id="rId5" Type="http://schemas.openxmlformats.org/officeDocument/2006/relationships/slide" Target="slides/slide2.xml"/><Relationship Id="rId15" Type="http://schemas.openxmlformats.org/officeDocument/2006/relationships/notesMaster" Target="notesMasters/notesMaster1.xml"/><Relationship Id="rId23" Type="http://schemas.microsoft.com/office/2018/10/relationships/authors" Target="authors.xml"/><Relationship Id="rId10" Type="http://schemas.openxmlformats.org/officeDocument/2006/relationships/slide" Target="slides/slide7.xml"/><Relationship Id="rId19"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abilan appukutty" userId="6f48743f0ef2618b" providerId="LiveId" clId="{670F4D0B-8DFA-430B-A7E6-C8673E6B5D92}"/>
    <pc:docChg chg="undo redo custSel addSld delSld modSld">
      <pc:chgData name="kabilan appukutty" userId="6f48743f0ef2618b" providerId="LiveId" clId="{670F4D0B-8DFA-430B-A7E6-C8673E6B5D92}" dt="2024-06-05T14:00:06.681" v="1145" actId="1036"/>
      <pc:docMkLst>
        <pc:docMk/>
      </pc:docMkLst>
      <pc:sldChg chg="addSp delSp modSp mod modClrScheme chgLayout">
        <pc:chgData name="kabilan appukutty" userId="6f48743f0ef2618b" providerId="LiveId" clId="{670F4D0B-8DFA-430B-A7E6-C8673E6B5D92}" dt="2024-06-04T21:08:41.572" v="1066" actId="14100"/>
        <pc:sldMkLst>
          <pc:docMk/>
          <pc:sldMk cId="498488638" sldId="299"/>
        </pc:sldMkLst>
        <pc:spChg chg="del mod ord">
          <ac:chgData name="kabilan appukutty" userId="6f48743f0ef2618b" providerId="LiveId" clId="{670F4D0B-8DFA-430B-A7E6-C8673E6B5D92}" dt="2024-06-04T20:17:58.385" v="3" actId="478"/>
          <ac:spMkLst>
            <pc:docMk/>
            <pc:sldMk cId="498488638" sldId="299"/>
            <ac:spMk id="2" creationId="{24CE9DC1-A2DD-1D43-E9E8-622D407D8B56}"/>
          </ac:spMkLst>
        </pc:spChg>
        <pc:spChg chg="del">
          <ac:chgData name="kabilan appukutty" userId="6f48743f0ef2618b" providerId="LiveId" clId="{670F4D0B-8DFA-430B-A7E6-C8673E6B5D92}" dt="2024-06-04T20:15:07.018" v="0" actId="478"/>
          <ac:spMkLst>
            <pc:docMk/>
            <pc:sldMk cId="498488638" sldId="299"/>
            <ac:spMk id="3" creationId="{09057046-1292-17B2-062A-EE2A2AE8208C}"/>
          </ac:spMkLst>
        </pc:spChg>
        <pc:spChg chg="add del mod ord">
          <ac:chgData name="kabilan appukutty" userId="6f48743f0ef2618b" providerId="LiveId" clId="{670F4D0B-8DFA-430B-A7E6-C8673E6B5D92}" dt="2024-06-04T20:15:16.985" v="1" actId="700"/>
          <ac:spMkLst>
            <pc:docMk/>
            <pc:sldMk cId="498488638" sldId="299"/>
            <ac:spMk id="5" creationId="{14F388D9-DB1B-14B8-5D83-7B2C4A7C21AA}"/>
          </ac:spMkLst>
        </pc:spChg>
        <pc:spChg chg="add mod ord">
          <ac:chgData name="kabilan appukutty" userId="6f48743f0ef2618b" providerId="LiveId" clId="{670F4D0B-8DFA-430B-A7E6-C8673E6B5D92}" dt="2024-06-04T21:08:41.572" v="1066" actId="14100"/>
          <ac:spMkLst>
            <pc:docMk/>
            <pc:sldMk cId="498488638" sldId="299"/>
            <ac:spMk id="6" creationId="{88B06B86-E975-C5DE-7E86-98889B82AEF1}"/>
          </ac:spMkLst>
        </pc:spChg>
        <pc:spChg chg="mod ord">
          <ac:chgData name="kabilan appukutty" userId="6f48743f0ef2618b" providerId="LiveId" clId="{670F4D0B-8DFA-430B-A7E6-C8673E6B5D92}" dt="2024-06-04T21:08:30.735" v="1063" actId="255"/>
          <ac:spMkLst>
            <pc:docMk/>
            <pc:sldMk cId="498488638" sldId="299"/>
            <ac:spMk id="14" creationId="{098107D1-B408-CF41-D098-F18F30FB803A}"/>
          </ac:spMkLst>
        </pc:spChg>
      </pc:sldChg>
      <pc:sldChg chg="del">
        <pc:chgData name="kabilan appukutty" userId="6f48743f0ef2618b" providerId="LiveId" clId="{670F4D0B-8DFA-430B-A7E6-C8673E6B5D92}" dt="2024-06-04T21:07:06.961" v="1031" actId="47"/>
        <pc:sldMkLst>
          <pc:docMk/>
          <pc:sldMk cId="2666273713" sldId="309"/>
        </pc:sldMkLst>
      </pc:sldChg>
      <pc:sldChg chg="del">
        <pc:chgData name="kabilan appukutty" userId="6f48743f0ef2618b" providerId="LiveId" clId="{670F4D0B-8DFA-430B-A7E6-C8673E6B5D92}" dt="2024-06-04T21:06:57.377" v="1027" actId="47"/>
        <pc:sldMkLst>
          <pc:docMk/>
          <pc:sldMk cId="4097413786" sldId="314"/>
        </pc:sldMkLst>
      </pc:sldChg>
      <pc:sldChg chg="addSp delSp modSp mod">
        <pc:chgData name="kabilan appukutty" userId="6f48743f0ef2618b" providerId="LiveId" clId="{670F4D0B-8DFA-430B-A7E6-C8673E6B5D92}" dt="2024-06-04T20:32:13.562" v="335" actId="20577"/>
        <pc:sldMkLst>
          <pc:docMk/>
          <pc:sldMk cId="2258109934" sldId="319"/>
        </pc:sldMkLst>
        <pc:spChg chg="add">
          <ac:chgData name="kabilan appukutty" userId="6f48743f0ef2618b" providerId="LiveId" clId="{670F4D0B-8DFA-430B-A7E6-C8673E6B5D92}" dt="2024-06-04T20:28:44.800" v="186"/>
          <ac:spMkLst>
            <pc:docMk/>
            <pc:sldMk cId="2258109934" sldId="319"/>
            <ac:spMk id="2" creationId="{190680DE-FB41-AC2D-E3FF-704270090FCC}"/>
          </ac:spMkLst>
        </pc:spChg>
        <pc:spChg chg="add">
          <ac:chgData name="kabilan appukutty" userId="6f48743f0ef2618b" providerId="LiveId" clId="{670F4D0B-8DFA-430B-A7E6-C8673E6B5D92}" dt="2024-06-04T20:31:57.709" v="331"/>
          <ac:spMkLst>
            <pc:docMk/>
            <pc:sldMk cId="2258109934" sldId="319"/>
            <ac:spMk id="4" creationId="{70DC446C-4A2F-3DE7-45BB-D66BC97E5304}"/>
          </ac:spMkLst>
        </pc:spChg>
        <pc:spChg chg="mod">
          <ac:chgData name="kabilan appukutty" userId="6f48743f0ef2618b" providerId="LiveId" clId="{670F4D0B-8DFA-430B-A7E6-C8673E6B5D92}" dt="2024-06-04T20:32:13.562" v="335" actId="20577"/>
          <ac:spMkLst>
            <pc:docMk/>
            <pc:sldMk cId="2258109934" sldId="319"/>
            <ac:spMk id="5" creationId="{4DF39BB8-5D79-A2B6-F185-1FDB1B1598C9}"/>
          </ac:spMkLst>
        </pc:spChg>
        <pc:spChg chg="del mod">
          <ac:chgData name="kabilan appukutty" userId="6f48743f0ef2618b" providerId="LiveId" clId="{670F4D0B-8DFA-430B-A7E6-C8673E6B5D92}" dt="2024-06-04T20:28:06.638" v="145" actId="478"/>
          <ac:spMkLst>
            <pc:docMk/>
            <pc:sldMk cId="2258109934" sldId="319"/>
            <ac:spMk id="9" creationId="{7CAD8753-B2FF-7A09-5A9C-053D3E93DFB2}"/>
          </ac:spMkLst>
        </pc:spChg>
      </pc:sldChg>
      <pc:sldChg chg="del">
        <pc:chgData name="kabilan appukutty" userId="6f48743f0ef2618b" providerId="LiveId" clId="{670F4D0B-8DFA-430B-A7E6-C8673E6B5D92}" dt="2024-06-04T21:07:12.586" v="1034" actId="47"/>
        <pc:sldMkLst>
          <pc:docMk/>
          <pc:sldMk cId="719086690" sldId="322"/>
        </pc:sldMkLst>
      </pc:sldChg>
      <pc:sldChg chg="del">
        <pc:chgData name="kabilan appukutty" userId="6f48743f0ef2618b" providerId="LiveId" clId="{670F4D0B-8DFA-430B-A7E6-C8673E6B5D92}" dt="2024-06-04T21:07:00.956" v="1028" actId="47"/>
        <pc:sldMkLst>
          <pc:docMk/>
          <pc:sldMk cId="3983751591" sldId="326"/>
        </pc:sldMkLst>
      </pc:sldChg>
      <pc:sldChg chg="addSp delSp modSp mod modClrScheme chgLayout">
        <pc:chgData name="kabilan appukutty" userId="6f48743f0ef2618b" providerId="LiveId" clId="{670F4D0B-8DFA-430B-A7E6-C8673E6B5D92}" dt="2024-06-04T21:08:00.225" v="1058" actId="14100"/>
        <pc:sldMkLst>
          <pc:docMk/>
          <pc:sldMk cId="271200690" sldId="327"/>
        </pc:sldMkLst>
        <pc:spChg chg="mod ord">
          <ac:chgData name="kabilan appukutty" userId="6f48743f0ef2618b" providerId="LiveId" clId="{670F4D0B-8DFA-430B-A7E6-C8673E6B5D92}" dt="2024-06-04T21:07:54.926" v="1057" actId="255"/>
          <ac:spMkLst>
            <pc:docMk/>
            <pc:sldMk cId="271200690" sldId="327"/>
            <ac:spMk id="2" creationId="{2C657E1B-0DBC-06C1-F223-A30C91DC7366}"/>
          </ac:spMkLst>
        </pc:spChg>
        <pc:spChg chg="mod ord">
          <ac:chgData name="kabilan appukutty" userId="6f48743f0ef2618b" providerId="LiveId" clId="{670F4D0B-8DFA-430B-A7E6-C8673E6B5D92}" dt="2024-06-04T21:08:00.225" v="1058" actId="14100"/>
          <ac:spMkLst>
            <pc:docMk/>
            <pc:sldMk cId="271200690" sldId="327"/>
            <ac:spMk id="3" creationId="{219C759E-CFF8-FDF1-6D2A-8693D7E3F471}"/>
          </ac:spMkLst>
        </pc:spChg>
        <pc:spChg chg="add del mod ord">
          <ac:chgData name="kabilan appukutty" userId="6f48743f0ef2618b" providerId="LiveId" clId="{670F4D0B-8DFA-430B-A7E6-C8673E6B5D92}" dt="2024-06-04T20:24:16.351" v="99" actId="700"/>
          <ac:spMkLst>
            <pc:docMk/>
            <pc:sldMk cId="271200690" sldId="327"/>
            <ac:spMk id="4" creationId="{D2768437-08D6-DA8C-A7FA-01324C73087C}"/>
          </ac:spMkLst>
        </pc:spChg>
      </pc:sldChg>
      <pc:sldChg chg="del">
        <pc:chgData name="kabilan appukutty" userId="6f48743f0ef2618b" providerId="LiveId" clId="{670F4D0B-8DFA-430B-A7E6-C8673E6B5D92}" dt="2024-06-04T21:07:08.590" v="1032" actId="47"/>
        <pc:sldMkLst>
          <pc:docMk/>
          <pc:sldMk cId="1230868210" sldId="328"/>
        </pc:sldMkLst>
      </pc:sldChg>
      <pc:sldChg chg="del">
        <pc:chgData name="kabilan appukutty" userId="6f48743f0ef2618b" providerId="LiveId" clId="{670F4D0B-8DFA-430B-A7E6-C8673E6B5D92}" dt="2024-06-04T21:07:10.846" v="1033" actId="47"/>
        <pc:sldMkLst>
          <pc:docMk/>
          <pc:sldMk cId="115972326" sldId="329"/>
        </pc:sldMkLst>
      </pc:sldChg>
      <pc:sldChg chg="del">
        <pc:chgData name="kabilan appukutty" userId="6f48743f0ef2618b" providerId="LiveId" clId="{670F4D0B-8DFA-430B-A7E6-C8673E6B5D92}" dt="2024-06-04T21:07:04.694" v="1030" actId="47"/>
        <pc:sldMkLst>
          <pc:docMk/>
          <pc:sldMk cId="3196931484" sldId="330"/>
        </pc:sldMkLst>
      </pc:sldChg>
      <pc:sldChg chg="del">
        <pc:chgData name="kabilan appukutty" userId="6f48743f0ef2618b" providerId="LiveId" clId="{670F4D0B-8DFA-430B-A7E6-C8673E6B5D92}" dt="2024-06-04T21:07:03.114" v="1029" actId="47"/>
        <pc:sldMkLst>
          <pc:docMk/>
          <pc:sldMk cId="4120175620" sldId="331"/>
        </pc:sldMkLst>
      </pc:sldChg>
      <pc:sldChg chg="addSp delSp modSp mod">
        <pc:chgData name="kabilan appukutty" userId="6f48743f0ef2618b" providerId="LiveId" clId="{670F4D0B-8DFA-430B-A7E6-C8673E6B5D92}" dt="2024-06-04T21:19:19.883" v="1144" actId="14100"/>
        <pc:sldMkLst>
          <pc:docMk/>
          <pc:sldMk cId="2137532734" sldId="332"/>
        </pc:sldMkLst>
        <pc:spChg chg="mod">
          <ac:chgData name="kabilan appukutty" userId="6f48743f0ef2618b" providerId="LiveId" clId="{670F4D0B-8DFA-430B-A7E6-C8673E6B5D92}" dt="2024-06-04T21:13:46.747" v="1076" actId="20577"/>
          <ac:spMkLst>
            <pc:docMk/>
            <pc:sldMk cId="2137532734" sldId="332"/>
            <ac:spMk id="3" creationId="{940C655E-4E07-A234-D449-E79AFF696B93}"/>
          </ac:spMkLst>
        </pc:spChg>
        <pc:spChg chg="mod">
          <ac:chgData name="kabilan appukutty" userId="6f48743f0ef2618b" providerId="LiveId" clId="{670F4D0B-8DFA-430B-A7E6-C8673E6B5D92}" dt="2024-06-04T21:19:19.883" v="1144" actId="14100"/>
          <ac:spMkLst>
            <pc:docMk/>
            <pc:sldMk cId="2137532734" sldId="332"/>
            <ac:spMk id="4" creationId="{C85A1C9A-CBD4-DF94-E4C4-43F01C82D076}"/>
          </ac:spMkLst>
        </pc:spChg>
        <pc:spChg chg="del mod">
          <ac:chgData name="kabilan appukutty" userId="6f48743f0ef2618b" providerId="LiveId" clId="{670F4D0B-8DFA-430B-A7E6-C8673E6B5D92}" dt="2024-06-04T21:18:10.937" v="1129" actId="478"/>
          <ac:spMkLst>
            <pc:docMk/>
            <pc:sldMk cId="2137532734" sldId="332"/>
            <ac:spMk id="5" creationId="{52D38B90-7BBC-6851-EEB1-12D13B138FEF}"/>
          </ac:spMkLst>
        </pc:spChg>
        <pc:spChg chg="add del mod">
          <ac:chgData name="kabilan appukutty" userId="6f48743f0ef2618b" providerId="LiveId" clId="{670F4D0B-8DFA-430B-A7E6-C8673E6B5D92}" dt="2024-06-04T21:15:50.229" v="1122" actId="478"/>
          <ac:spMkLst>
            <pc:docMk/>
            <pc:sldMk cId="2137532734" sldId="332"/>
            <ac:spMk id="10" creationId="{B26DE9D9-090D-1D7F-C7E9-1334E09457A6}"/>
          </ac:spMkLst>
        </pc:spChg>
        <pc:picChg chg="add mod">
          <ac:chgData name="kabilan appukutty" userId="6f48743f0ef2618b" providerId="LiveId" clId="{670F4D0B-8DFA-430B-A7E6-C8673E6B5D92}" dt="2024-06-04T21:15:14.738" v="1117" actId="931"/>
          <ac:picMkLst>
            <pc:docMk/>
            <pc:sldMk cId="2137532734" sldId="332"/>
            <ac:picMk id="7" creationId="{0DEED8ED-8040-A627-9793-2000F9D749DF}"/>
          </ac:picMkLst>
        </pc:picChg>
        <pc:picChg chg="add mod">
          <ac:chgData name="kabilan appukutty" userId="6f48743f0ef2618b" providerId="LiveId" clId="{670F4D0B-8DFA-430B-A7E6-C8673E6B5D92}" dt="2024-06-04T21:18:52.581" v="1138" actId="14100"/>
          <ac:picMkLst>
            <pc:docMk/>
            <pc:sldMk cId="2137532734" sldId="332"/>
            <ac:picMk id="9" creationId="{D1B3FAE7-30F1-6AF1-F540-E0205D949567}"/>
          </ac:picMkLst>
        </pc:picChg>
        <pc:picChg chg="add mod">
          <ac:chgData name="kabilan appukutty" userId="6f48743f0ef2618b" providerId="LiveId" clId="{670F4D0B-8DFA-430B-A7E6-C8673E6B5D92}" dt="2024-06-04T21:18:58.103" v="1139" actId="14100"/>
          <ac:picMkLst>
            <pc:docMk/>
            <pc:sldMk cId="2137532734" sldId="332"/>
            <ac:picMk id="11" creationId="{2BCF5556-71AB-0294-C411-7A10C50C96E0}"/>
          </ac:picMkLst>
        </pc:picChg>
        <pc:picChg chg="add mod">
          <ac:chgData name="kabilan appukutty" userId="6f48743f0ef2618b" providerId="LiveId" clId="{670F4D0B-8DFA-430B-A7E6-C8673E6B5D92}" dt="2024-06-04T21:19:03.308" v="1141" actId="14100"/>
          <ac:picMkLst>
            <pc:docMk/>
            <pc:sldMk cId="2137532734" sldId="332"/>
            <ac:picMk id="12" creationId="{F7C149CB-A018-B68B-FE6B-57470D258B50}"/>
          </ac:picMkLst>
        </pc:picChg>
      </pc:sldChg>
      <pc:sldChg chg="modSp add mod">
        <pc:chgData name="kabilan appukutty" userId="6f48743f0ef2618b" providerId="LiveId" clId="{670F4D0B-8DFA-430B-A7E6-C8673E6B5D92}" dt="2024-06-04T21:08:17.061" v="1061" actId="255"/>
        <pc:sldMkLst>
          <pc:docMk/>
          <pc:sldMk cId="4092835585" sldId="333"/>
        </pc:sldMkLst>
        <pc:spChg chg="mod">
          <ac:chgData name="kabilan appukutty" userId="6f48743f0ef2618b" providerId="LiveId" clId="{670F4D0B-8DFA-430B-A7E6-C8673E6B5D92}" dt="2024-06-04T20:23:08.986" v="97" actId="27636"/>
          <ac:spMkLst>
            <pc:docMk/>
            <pc:sldMk cId="4092835585" sldId="333"/>
            <ac:spMk id="6" creationId="{88B06B86-E975-C5DE-7E86-98889B82AEF1}"/>
          </ac:spMkLst>
        </pc:spChg>
        <pc:spChg chg="mod">
          <ac:chgData name="kabilan appukutty" userId="6f48743f0ef2618b" providerId="LiveId" clId="{670F4D0B-8DFA-430B-A7E6-C8673E6B5D92}" dt="2024-06-04T21:08:17.061" v="1061" actId="255"/>
          <ac:spMkLst>
            <pc:docMk/>
            <pc:sldMk cId="4092835585" sldId="333"/>
            <ac:spMk id="14" creationId="{098107D1-B408-CF41-D098-F18F30FB803A}"/>
          </ac:spMkLst>
        </pc:spChg>
      </pc:sldChg>
      <pc:sldChg chg="addSp delSp modSp add mod modClrScheme chgLayout">
        <pc:chgData name="kabilan appukutty" userId="6f48743f0ef2618b" providerId="LiveId" clId="{670F4D0B-8DFA-430B-A7E6-C8673E6B5D92}" dt="2024-06-04T21:07:33.038" v="1054" actId="20577"/>
        <pc:sldMkLst>
          <pc:docMk/>
          <pc:sldMk cId="1322736461" sldId="334"/>
        </pc:sldMkLst>
        <pc:spChg chg="add mod ord">
          <ac:chgData name="kabilan appukutty" userId="6f48743f0ef2618b" providerId="LiveId" clId="{670F4D0B-8DFA-430B-A7E6-C8673E6B5D92}" dt="2024-06-04T21:07:33.038" v="1054" actId="20577"/>
          <ac:spMkLst>
            <pc:docMk/>
            <pc:sldMk cId="1322736461" sldId="334"/>
            <ac:spMk id="2" creationId="{D2E4A831-6915-3CE9-2DB2-F67F35EE4484}"/>
          </ac:spMkLst>
        </pc:spChg>
        <pc:spChg chg="del mod ord">
          <ac:chgData name="kabilan appukutty" userId="6f48743f0ef2618b" providerId="LiveId" clId="{670F4D0B-8DFA-430B-A7E6-C8673E6B5D92}" dt="2024-06-04T20:45:51.543" v="803" actId="478"/>
          <ac:spMkLst>
            <pc:docMk/>
            <pc:sldMk cId="1322736461" sldId="334"/>
            <ac:spMk id="3" creationId="{98CBC11D-6840-21B9-CA4B-E2D630DE9DE5}"/>
          </ac:spMkLst>
        </pc:spChg>
        <pc:spChg chg="add del mod ord">
          <ac:chgData name="kabilan appukutty" userId="6f48743f0ef2618b" providerId="LiveId" clId="{670F4D0B-8DFA-430B-A7E6-C8673E6B5D92}" dt="2024-06-04T20:49:53.927" v="920" actId="14100"/>
          <ac:spMkLst>
            <pc:docMk/>
            <pc:sldMk cId="1322736461" sldId="334"/>
            <ac:spMk id="4" creationId="{2777131E-A1AA-412C-60CC-34B9B362389A}"/>
          </ac:spMkLst>
        </pc:spChg>
        <pc:spChg chg="del mod ord">
          <ac:chgData name="kabilan appukutty" userId="6f48743f0ef2618b" providerId="LiveId" clId="{670F4D0B-8DFA-430B-A7E6-C8673E6B5D92}" dt="2024-06-04T20:38:10.562" v="579" actId="700"/>
          <ac:spMkLst>
            <pc:docMk/>
            <pc:sldMk cId="1322736461" sldId="334"/>
            <ac:spMk id="5" creationId="{4DF39BB8-5D79-A2B6-F185-1FDB1B1598C9}"/>
          </ac:spMkLst>
        </pc:spChg>
        <pc:spChg chg="add del mod ord">
          <ac:chgData name="kabilan appukutty" userId="6f48743f0ef2618b" providerId="LiveId" clId="{670F4D0B-8DFA-430B-A7E6-C8673E6B5D92}" dt="2024-06-04T20:38:44.101" v="584"/>
          <ac:spMkLst>
            <pc:docMk/>
            <pc:sldMk cId="1322736461" sldId="334"/>
            <ac:spMk id="6" creationId="{CF9F1C97-D8CE-C56D-8F6E-7B04483C41BC}"/>
          </ac:spMkLst>
        </pc:spChg>
        <pc:spChg chg="add mod">
          <ac:chgData name="kabilan appukutty" userId="6f48743f0ef2618b" providerId="LiveId" clId="{670F4D0B-8DFA-430B-A7E6-C8673E6B5D92}" dt="2024-06-04T20:50:58.168" v="930" actId="27636"/>
          <ac:spMkLst>
            <pc:docMk/>
            <pc:sldMk cId="1322736461" sldId="334"/>
            <ac:spMk id="7" creationId="{2912C22E-BB9D-31B3-9087-5DE2456D45F2}"/>
          </ac:spMkLst>
        </pc:spChg>
        <pc:spChg chg="del mod ord">
          <ac:chgData name="kabilan appukutty" userId="6f48743f0ef2618b" providerId="LiveId" clId="{670F4D0B-8DFA-430B-A7E6-C8673E6B5D92}" dt="2024-06-04T20:38:10.562" v="579" actId="700"/>
          <ac:spMkLst>
            <pc:docMk/>
            <pc:sldMk cId="1322736461" sldId="334"/>
            <ac:spMk id="9" creationId="{7CAD8753-B2FF-7A09-5A9C-053D3E93DFB2}"/>
          </ac:spMkLst>
        </pc:spChg>
        <pc:spChg chg="add mod">
          <ac:chgData name="kabilan appukutty" userId="6f48743f0ef2618b" providerId="LiveId" clId="{670F4D0B-8DFA-430B-A7E6-C8673E6B5D92}" dt="2024-06-04T20:45:46.485" v="799"/>
          <ac:spMkLst>
            <pc:docMk/>
            <pc:sldMk cId="1322736461" sldId="334"/>
            <ac:spMk id="10" creationId="{CC3937F2-6484-9617-4CE4-E4091F1759C9}"/>
          </ac:spMkLst>
        </pc:spChg>
        <pc:graphicFrameChg chg="add mod">
          <ac:chgData name="kabilan appukutty" userId="6f48743f0ef2618b" providerId="LiveId" clId="{670F4D0B-8DFA-430B-A7E6-C8673E6B5D92}" dt="2024-06-04T20:45:26.822" v="793"/>
          <ac:graphicFrameMkLst>
            <pc:docMk/>
            <pc:sldMk cId="1322736461" sldId="334"/>
            <ac:graphicFrameMk id="8" creationId="{A080A44B-9F38-12CF-8D1C-D82DC54296A6}"/>
          </ac:graphicFrameMkLst>
        </pc:graphicFrameChg>
      </pc:sldChg>
      <pc:sldChg chg="addSp modSp new mod">
        <pc:chgData name="kabilan appukutty" userId="6f48743f0ef2618b" providerId="LiveId" clId="{670F4D0B-8DFA-430B-A7E6-C8673E6B5D92}" dt="2024-06-04T20:37:16.609" v="574" actId="20577"/>
        <pc:sldMkLst>
          <pc:docMk/>
          <pc:sldMk cId="4102523569" sldId="335"/>
        </pc:sldMkLst>
        <pc:spChg chg="mod">
          <ac:chgData name="kabilan appukutty" userId="6f48743f0ef2618b" providerId="LiveId" clId="{670F4D0B-8DFA-430B-A7E6-C8673E6B5D92}" dt="2024-06-04T20:32:44.754" v="363" actId="14100"/>
          <ac:spMkLst>
            <pc:docMk/>
            <pc:sldMk cId="4102523569" sldId="335"/>
            <ac:spMk id="2" creationId="{6CA60CE0-D985-89C8-BABC-DCB26218D227}"/>
          </ac:spMkLst>
        </pc:spChg>
        <pc:spChg chg="mod">
          <ac:chgData name="kabilan appukutty" userId="6f48743f0ef2618b" providerId="LiveId" clId="{670F4D0B-8DFA-430B-A7E6-C8673E6B5D92}" dt="2024-06-04T20:37:16.609" v="574" actId="20577"/>
          <ac:spMkLst>
            <pc:docMk/>
            <pc:sldMk cId="4102523569" sldId="335"/>
            <ac:spMk id="3" creationId="{A9B4B761-8159-85B8-EA93-54C818CF3D46}"/>
          </ac:spMkLst>
        </pc:spChg>
        <pc:spChg chg="add">
          <ac:chgData name="kabilan appukutty" userId="6f48743f0ef2618b" providerId="LiveId" clId="{670F4D0B-8DFA-430B-A7E6-C8673E6B5D92}" dt="2024-06-04T20:33:41.458" v="398"/>
          <ac:spMkLst>
            <pc:docMk/>
            <pc:sldMk cId="4102523569" sldId="335"/>
            <ac:spMk id="4" creationId="{28719EEC-9B5C-05F6-7155-CC5BBE4FEA53}"/>
          </ac:spMkLst>
        </pc:spChg>
        <pc:spChg chg="add">
          <ac:chgData name="kabilan appukutty" userId="6f48743f0ef2618b" providerId="LiveId" clId="{670F4D0B-8DFA-430B-A7E6-C8673E6B5D92}" dt="2024-06-04T20:34:55.085" v="445"/>
          <ac:spMkLst>
            <pc:docMk/>
            <pc:sldMk cId="4102523569" sldId="335"/>
            <ac:spMk id="5" creationId="{054C5654-B948-77B0-688F-8098DF6213E7}"/>
          </ac:spMkLst>
        </pc:spChg>
        <pc:spChg chg="add">
          <ac:chgData name="kabilan appukutty" userId="6f48743f0ef2618b" providerId="LiveId" clId="{670F4D0B-8DFA-430B-A7E6-C8673E6B5D92}" dt="2024-06-04T20:36:26.392" v="523"/>
          <ac:spMkLst>
            <pc:docMk/>
            <pc:sldMk cId="4102523569" sldId="335"/>
            <ac:spMk id="6" creationId="{2F758DE0-6DFB-FB96-5BB1-C4B0321095B0}"/>
          </ac:spMkLst>
        </pc:spChg>
      </pc:sldChg>
      <pc:sldChg chg="addSp delSp modSp new mod modClrScheme chgLayout">
        <pc:chgData name="kabilan appukutty" userId="6f48743f0ef2618b" providerId="LiveId" clId="{670F4D0B-8DFA-430B-A7E6-C8673E6B5D92}" dt="2024-06-04T20:53:57.211" v="955" actId="14100"/>
        <pc:sldMkLst>
          <pc:docMk/>
          <pc:sldMk cId="231191260" sldId="336"/>
        </pc:sldMkLst>
        <pc:spChg chg="del">
          <ac:chgData name="kabilan appukutty" userId="6f48743f0ef2618b" providerId="LiveId" clId="{670F4D0B-8DFA-430B-A7E6-C8673E6B5D92}" dt="2024-06-04T20:51:53.060" v="932" actId="700"/>
          <ac:spMkLst>
            <pc:docMk/>
            <pc:sldMk cId="231191260" sldId="336"/>
            <ac:spMk id="2" creationId="{1CB648AA-9D59-A1EE-A82D-E219E0AD1D4C}"/>
          </ac:spMkLst>
        </pc:spChg>
        <pc:spChg chg="del">
          <ac:chgData name="kabilan appukutty" userId="6f48743f0ef2618b" providerId="LiveId" clId="{670F4D0B-8DFA-430B-A7E6-C8673E6B5D92}" dt="2024-06-04T20:51:53.060" v="932" actId="700"/>
          <ac:spMkLst>
            <pc:docMk/>
            <pc:sldMk cId="231191260" sldId="336"/>
            <ac:spMk id="3" creationId="{39905CC7-2A58-E360-AB14-B569A0E19B27}"/>
          </ac:spMkLst>
        </pc:spChg>
        <pc:spChg chg="del">
          <ac:chgData name="kabilan appukutty" userId="6f48743f0ef2618b" providerId="LiveId" clId="{670F4D0B-8DFA-430B-A7E6-C8673E6B5D92}" dt="2024-06-04T20:51:53.060" v="932" actId="700"/>
          <ac:spMkLst>
            <pc:docMk/>
            <pc:sldMk cId="231191260" sldId="336"/>
            <ac:spMk id="4" creationId="{DD0BBC88-D451-BBB5-1DC7-A6FDB33DED75}"/>
          </ac:spMkLst>
        </pc:spChg>
        <pc:picChg chg="add mod">
          <ac:chgData name="kabilan appukutty" userId="6f48743f0ef2618b" providerId="LiveId" clId="{670F4D0B-8DFA-430B-A7E6-C8673E6B5D92}" dt="2024-06-04T20:52:58.799" v="945" actId="14100"/>
          <ac:picMkLst>
            <pc:docMk/>
            <pc:sldMk cId="231191260" sldId="336"/>
            <ac:picMk id="4098" creationId="{9071F2A9-8527-C52F-0604-B1FBABE9E6D1}"/>
          </ac:picMkLst>
        </pc:picChg>
        <pc:picChg chg="add mod">
          <ac:chgData name="kabilan appukutty" userId="6f48743f0ef2618b" providerId="LiveId" clId="{670F4D0B-8DFA-430B-A7E6-C8673E6B5D92}" dt="2024-06-04T20:52:54.476" v="944" actId="14100"/>
          <ac:picMkLst>
            <pc:docMk/>
            <pc:sldMk cId="231191260" sldId="336"/>
            <ac:picMk id="4100" creationId="{9D06E411-BC03-CF1E-0F85-135C0427AB7B}"/>
          </ac:picMkLst>
        </pc:picChg>
        <pc:picChg chg="add mod">
          <ac:chgData name="kabilan appukutty" userId="6f48743f0ef2618b" providerId="LiveId" clId="{670F4D0B-8DFA-430B-A7E6-C8673E6B5D92}" dt="2024-06-04T20:53:30.504" v="950" actId="14100"/>
          <ac:picMkLst>
            <pc:docMk/>
            <pc:sldMk cId="231191260" sldId="336"/>
            <ac:picMk id="4102" creationId="{8F88E74E-D059-02AB-2EF4-1CB935613158}"/>
          </ac:picMkLst>
        </pc:picChg>
        <pc:picChg chg="add mod">
          <ac:chgData name="kabilan appukutty" userId="6f48743f0ef2618b" providerId="LiveId" clId="{670F4D0B-8DFA-430B-A7E6-C8673E6B5D92}" dt="2024-06-04T20:53:57.211" v="955" actId="14100"/>
          <ac:picMkLst>
            <pc:docMk/>
            <pc:sldMk cId="231191260" sldId="336"/>
            <ac:picMk id="4104" creationId="{09A060F5-A719-AC00-38FD-EA5F1FF53842}"/>
          </ac:picMkLst>
        </pc:picChg>
      </pc:sldChg>
      <pc:sldChg chg="addSp modSp new">
        <pc:chgData name="kabilan appukutty" userId="6f48743f0ef2618b" providerId="LiveId" clId="{670F4D0B-8DFA-430B-A7E6-C8673E6B5D92}" dt="2024-06-05T14:00:06.681" v="1145" actId="1036"/>
        <pc:sldMkLst>
          <pc:docMk/>
          <pc:sldMk cId="608041442" sldId="337"/>
        </pc:sldMkLst>
        <pc:picChg chg="add mod">
          <ac:chgData name="kabilan appukutty" userId="6f48743f0ef2618b" providerId="LiveId" clId="{670F4D0B-8DFA-430B-A7E6-C8673E6B5D92}" dt="2024-06-05T14:00:06.681" v="1145" actId="1036"/>
          <ac:picMkLst>
            <pc:docMk/>
            <pc:sldMk cId="608041442" sldId="337"/>
            <ac:picMk id="5122" creationId="{18DEC31B-4098-1040-5FEB-B5701CC617AA}"/>
          </ac:picMkLst>
        </pc:picChg>
        <pc:picChg chg="add mod">
          <ac:chgData name="kabilan appukutty" userId="6f48743f0ef2618b" providerId="LiveId" clId="{670F4D0B-8DFA-430B-A7E6-C8673E6B5D92}" dt="2024-06-05T14:00:06.681" v="1145" actId="1036"/>
          <ac:picMkLst>
            <pc:docMk/>
            <pc:sldMk cId="608041442" sldId="337"/>
            <ac:picMk id="5124" creationId="{11C12D03-1916-88A3-A0FB-F3F7E5DC414D}"/>
          </ac:picMkLst>
        </pc:picChg>
        <pc:picChg chg="add mod">
          <ac:chgData name="kabilan appukutty" userId="6f48743f0ef2618b" providerId="LiveId" clId="{670F4D0B-8DFA-430B-A7E6-C8673E6B5D92}" dt="2024-06-05T14:00:06.681" v="1145" actId="1036"/>
          <ac:picMkLst>
            <pc:docMk/>
            <pc:sldMk cId="608041442" sldId="337"/>
            <ac:picMk id="5126" creationId="{7C2BD0C6-7CD9-94DE-D29D-9FC2EB9A628B}"/>
          </ac:picMkLst>
        </pc:picChg>
        <pc:picChg chg="add mod">
          <ac:chgData name="kabilan appukutty" userId="6f48743f0ef2618b" providerId="LiveId" clId="{670F4D0B-8DFA-430B-A7E6-C8673E6B5D92}" dt="2024-06-05T14:00:06.681" v="1145" actId="1036"/>
          <ac:picMkLst>
            <pc:docMk/>
            <pc:sldMk cId="608041442" sldId="337"/>
            <ac:picMk id="5128" creationId="{85087378-1534-2413-A49A-E16233DAE8BC}"/>
          </ac:picMkLst>
        </pc:picChg>
      </pc:sldChg>
      <pc:sldChg chg="addSp modSp new mod">
        <pc:chgData name="kabilan appukutty" userId="6f48743f0ef2618b" providerId="LiveId" clId="{670F4D0B-8DFA-430B-A7E6-C8673E6B5D92}" dt="2024-06-04T21:05:25.072" v="1026" actId="255"/>
        <pc:sldMkLst>
          <pc:docMk/>
          <pc:sldMk cId="2093383101" sldId="338"/>
        </pc:sldMkLst>
        <pc:spChg chg="add mod">
          <ac:chgData name="kabilan appukutty" userId="6f48743f0ef2618b" providerId="LiveId" clId="{670F4D0B-8DFA-430B-A7E6-C8673E6B5D92}" dt="2024-06-04T21:05:25.072" v="1026" actId="255"/>
          <ac:spMkLst>
            <pc:docMk/>
            <pc:sldMk cId="2093383101" sldId="338"/>
            <ac:spMk id="4" creationId="{F8EBA4E0-19D2-1131-5188-C85AD85205CE}"/>
          </ac:spMkLst>
        </pc:spChg>
        <pc:picChg chg="add mod">
          <ac:chgData name="kabilan appukutty" userId="6f48743f0ef2618b" providerId="LiveId" clId="{670F4D0B-8DFA-430B-A7E6-C8673E6B5D92}" dt="2024-06-04T21:03:42.076" v="997" actId="14100"/>
          <ac:picMkLst>
            <pc:docMk/>
            <pc:sldMk cId="2093383101" sldId="338"/>
            <ac:picMk id="3" creationId="{E0D4C1AA-163A-5AF3-5F48-3005F8780347}"/>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7C6B4B7-5B04-9AD8-5D6A-8846B9A2BA4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830FBE4B-FBF7-BD1A-139F-83C286BC84C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C600BAC-FB81-492E-97B7-A02B7B36BE0F}" type="datetimeFigureOut">
              <a:rPr lang="en-US" smtClean="0"/>
              <a:t>6/5/2024</a:t>
            </a:fld>
            <a:endParaRPr lang="en-US" dirty="0"/>
          </a:p>
        </p:txBody>
      </p:sp>
      <p:sp>
        <p:nvSpPr>
          <p:cNvPr id="4" name="Footer Placeholder 3">
            <a:extLst>
              <a:ext uri="{FF2B5EF4-FFF2-40B4-BE49-F238E27FC236}">
                <a16:creationId xmlns:a16="http://schemas.microsoft.com/office/drawing/2014/main" id="{9CA19583-E7E7-5714-7287-DE2308D2A6C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5F549DF6-D32F-D283-FFE9-E677A74D18E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167EC48-817D-441E-A589-E61E6F19836D}" type="slidenum">
              <a:rPr lang="en-US" smtClean="0"/>
              <a:t>‹#›</a:t>
            </a:fld>
            <a:endParaRPr lang="en-US" dirty="0"/>
          </a:p>
        </p:txBody>
      </p:sp>
    </p:spTree>
    <p:extLst>
      <p:ext uri="{BB962C8B-B14F-4D97-AF65-F5344CB8AC3E}">
        <p14:creationId xmlns:p14="http://schemas.microsoft.com/office/powerpoint/2010/main" val="219965778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DE0A0D5-8F98-4CC1-A28E-021F0B6B475C}" type="datetimeFigureOut">
              <a:rPr lang="en-US" smtClean="0"/>
              <a:t>6/5/2024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603C52C-5E29-41AF-BAA3-8217E886DA08}" type="slidenum">
              <a:rPr lang="en-US" smtClean="0"/>
              <a:t>‹#›</a:t>
            </a:fld>
            <a:endParaRPr lang="en-US" dirty="0"/>
          </a:p>
        </p:txBody>
      </p:sp>
    </p:spTree>
    <p:extLst>
      <p:ext uri="{BB962C8B-B14F-4D97-AF65-F5344CB8AC3E}">
        <p14:creationId xmlns:p14="http://schemas.microsoft.com/office/powerpoint/2010/main" val="19619617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03C52C-5E29-41AF-BAA3-8217E886DA08}" type="slidenum">
              <a:rPr lang="en-US" smtClean="0"/>
              <a:t>1</a:t>
            </a:fld>
            <a:endParaRPr lang="en-US" dirty="0"/>
          </a:p>
        </p:txBody>
      </p:sp>
    </p:spTree>
    <p:extLst>
      <p:ext uri="{BB962C8B-B14F-4D97-AF65-F5344CB8AC3E}">
        <p14:creationId xmlns:p14="http://schemas.microsoft.com/office/powerpoint/2010/main" val="37902890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03C52C-5E29-41AF-BAA3-8217E886DA08}" type="slidenum">
              <a:rPr lang="en-US" smtClean="0"/>
              <a:t>2</a:t>
            </a:fld>
            <a:endParaRPr lang="en-US" dirty="0"/>
          </a:p>
        </p:txBody>
      </p:sp>
    </p:spTree>
    <p:extLst>
      <p:ext uri="{BB962C8B-B14F-4D97-AF65-F5344CB8AC3E}">
        <p14:creationId xmlns:p14="http://schemas.microsoft.com/office/powerpoint/2010/main" val="6841599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03C52C-5E29-41AF-BAA3-8217E886DA08}" type="slidenum">
              <a:rPr lang="en-US" smtClean="0"/>
              <a:t>3</a:t>
            </a:fld>
            <a:endParaRPr lang="en-US" dirty="0"/>
          </a:p>
        </p:txBody>
      </p:sp>
    </p:spTree>
    <p:extLst>
      <p:ext uri="{BB962C8B-B14F-4D97-AF65-F5344CB8AC3E}">
        <p14:creationId xmlns:p14="http://schemas.microsoft.com/office/powerpoint/2010/main" val="30166816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03C52C-5E29-41AF-BAA3-8217E886DA08}" type="slidenum">
              <a:rPr lang="en-US" smtClean="0"/>
              <a:t>4</a:t>
            </a:fld>
            <a:endParaRPr lang="en-US" dirty="0"/>
          </a:p>
        </p:txBody>
      </p:sp>
    </p:spTree>
    <p:extLst>
      <p:ext uri="{BB962C8B-B14F-4D97-AF65-F5344CB8AC3E}">
        <p14:creationId xmlns:p14="http://schemas.microsoft.com/office/powerpoint/2010/main" val="19609731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FBF63F-D7E1-5B66-A35A-A15AAFD7EC4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1A19C04-03E9-10F0-993D-805BD0F73F1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8A7141E-8F94-3EF2-97B0-4EDE4479658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D5BC62F-0F69-C176-1A65-4749B6E6B4D6}"/>
              </a:ext>
            </a:extLst>
          </p:cNvPr>
          <p:cNvSpPr>
            <a:spLocks noGrp="1"/>
          </p:cNvSpPr>
          <p:nvPr>
            <p:ph type="sldNum" sz="quarter" idx="5"/>
          </p:nvPr>
        </p:nvSpPr>
        <p:spPr/>
        <p:txBody>
          <a:bodyPr/>
          <a:lstStyle/>
          <a:p>
            <a:fld id="{5603C52C-5E29-41AF-BAA3-8217E886DA08}" type="slidenum">
              <a:rPr lang="en-US" smtClean="0"/>
              <a:t>5</a:t>
            </a:fld>
            <a:endParaRPr lang="en-US" dirty="0"/>
          </a:p>
        </p:txBody>
      </p:sp>
    </p:spTree>
    <p:extLst>
      <p:ext uri="{BB962C8B-B14F-4D97-AF65-F5344CB8AC3E}">
        <p14:creationId xmlns:p14="http://schemas.microsoft.com/office/powerpoint/2010/main" val="5604497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FBF63F-D7E1-5B66-A35A-A15AAFD7EC4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1A19C04-03E9-10F0-993D-805BD0F73F1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8A7141E-8F94-3EF2-97B0-4EDE4479658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D5BC62F-0F69-C176-1A65-4749B6E6B4D6}"/>
              </a:ext>
            </a:extLst>
          </p:cNvPr>
          <p:cNvSpPr>
            <a:spLocks noGrp="1"/>
          </p:cNvSpPr>
          <p:nvPr>
            <p:ph type="sldNum" sz="quarter" idx="5"/>
          </p:nvPr>
        </p:nvSpPr>
        <p:spPr/>
        <p:txBody>
          <a:bodyPr/>
          <a:lstStyle/>
          <a:p>
            <a:fld id="{5603C52C-5E29-41AF-BAA3-8217E886DA08}" type="slidenum">
              <a:rPr lang="en-US" smtClean="0"/>
              <a:t>7</a:t>
            </a:fld>
            <a:endParaRPr lang="en-US" dirty="0"/>
          </a:p>
        </p:txBody>
      </p:sp>
    </p:spTree>
    <p:extLst>
      <p:ext uri="{BB962C8B-B14F-4D97-AF65-F5344CB8AC3E}">
        <p14:creationId xmlns:p14="http://schemas.microsoft.com/office/powerpoint/2010/main" val="9000717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03C52C-5E29-41AF-BAA3-8217E886DA08}" type="slidenum">
              <a:rPr lang="en-US" smtClean="0"/>
              <a:t>11</a:t>
            </a:fld>
            <a:endParaRPr lang="en-US" dirty="0"/>
          </a:p>
        </p:txBody>
      </p:sp>
    </p:spTree>
    <p:extLst>
      <p:ext uri="{BB962C8B-B14F-4D97-AF65-F5344CB8AC3E}">
        <p14:creationId xmlns:p14="http://schemas.microsoft.com/office/powerpoint/2010/main" val="109972988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23D69E3-FFC8-340B-E0C7-BAB5168FEFC7}"/>
              </a:ext>
            </a:extLst>
          </p:cNvPr>
          <p:cNvPicPr>
            <a:picLocks noChangeAspect="1"/>
          </p:cNvPicPr>
          <p:nvPr userDrawn="1"/>
        </p:nvPicPr>
        <p:blipFill>
          <a:blip r:embed="rId2"/>
          <a:srcRect/>
          <a:stretch/>
        </p:blipFill>
        <p:spPr>
          <a:xfrm>
            <a:off x="6869" y="3864"/>
            <a:ext cx="12178261" cy="6850272"/>
          </a:xfrm>
          <a:prstGeom prst="rect">
            <a:avLst/>
          </a:prstGeom>
        </p:spPr>
      </p:pic>
      <p:sp>
        <p:nvSpPr>
          <p:cNvPr id="2" name="Title 1"/>
          <p:cNvSpPr>
            <a:spLocks noGrp="1"/>
          </p:cNvSpPr>
          <p:nvPr>
            <p:ph type="ctrTitle" hasCustomPrompt="1"/>
          </p:nvPr>
        </p:nvSpPr>
        <p:spPr>
          <a:xfrm>
            <a:off x="1002792" y="0"/>
            <a:ext cx="10186416" cy="6858000"/>
          </a:xfrm>
        </p:spPr>
        <p:txBody>
          <a:bodyPr tIns="91440" anchor="ctr">
            <a:noAutofit/>
          </a:bodyPr>
          <a:lstStyle>
            <a:lvl1pPr algn="ctr">
              <a:defRPr sz="7200">
                <a:solidFill>
                  <a:schemeClr val="accent6">
                    <a:lumMod val="50000"/>
                  </a:schemeClr>
                </a:solidFill>
              </a:defRPr>
            </a:lvl1pPr>
          </a:lstStyle>
          <a:p>
            <a:r>
              <a:rPr lang="en-US" dirty="0"/>
              <a:t>Click to </a:t>
            </a:r>
            <a:br>
              <a:rPr lang="en-US" dirty="0"/>
            </a:br>
            <a:r>
              <a:rPr lang="en-US" dirty="0"/>
              <a:t>add title</a:t>
            </a:r>
          </a:p>
        </p:txBody>
      </p:sp>
    </p:spTree>
    <p:extLst>
      <p:ext uri="{BB962C8B-B14F-4D97-AF65-F5344CB8AC3E}">
        <p14:creationId xmlns:p14="http://schemas.microsoft.com/office/powerpoint/2010/main" val="17122846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able ">
    <p:bg>
      <p:bgPr>
        <a:solidFill>
          <a:schemeClr val="accent1">
            <a:lumMod val="40000"/>
            <a:lumOff val="60000"/>
          </a:schemeClr>
        </a:solidFill>
        <a:effectLst/>
      </p:bgPr>
    </p:bg>
    <p:spTree>
      <p:nvGrpSpPr>
        <p:cNvPr id="1" name=""/>
        <p:cNvGrpSpPr/>
        <p:nvPr/>
      </p:nvGrpSpPr>
      <p:grpSpPr>
        <a:xfrm>
          <a:off x="0" y="0"/>
          <a:ext cx="0" cy="0"/>
          <a:chOff x="0" y="0"/>
          <a:chExt cx="0" cy="0"/>
        </a:xfrm>
      </p:grpSpPr>
      <p:pic>
        <p:nvPicPr>
          <p:cNvPr id="3" name="Picture 8">
            <a:extLst>
              <a:ext uri="{FF2B5EF4-FFF2-40B4-BE49-F238E27FC236}">
                <a16:creationId xmlns:a16="http://schemas.microsoft.com/office/drawing/2014/main" id="{43F6EF2A-D737-1D2B-9BD8-C4AFD04086A7}"/>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bwMode="auto">
          <a:xfrm>
            <a:off x="0" y="-1"/>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6CBDDD91-3F26-FF90-D1D4-3CCE786C792B}"/>
              </a:ext>
              <a:ext uri="{C183D7F6-B498-43B3-948B-1728B52AA6E4}">
                <adec:decorative xmlns:adec="http://schemas.microsoft.com/office/drawing/2017/decorative" val="1"/>
              </a:ext>
            </a:extLst>
          </p:cNvPr>
          <p:cNvSpPr/>
          <p:nvPr userDrawn="1"/>
        </p:nvSpPr>
        <p:spPr>
          <a:xfrm>
            <a:off x="477057" y="451406"/>
            <a:ext cx="11246207" cy="5966285"/>
          </a:xfrm>
          <a:prstGeom prst="rect">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hasCustomPrompt="1"/>
          </p:nvPr>
        </p:nvSpPr>
        <p:spPr>
          <a:xfrm>
            <a:off x="980789" y="1115060"/>
            <a:ext cx="10149840" cy="914400"/>
          </a:xfrm>
          <a:solidFill>
            <a:schemeClr val="accent3">
              <a:lumMod val="60000"/>
              <a:lumOff val="40000"/>
            </a:schemeClr>
          </a:solidFill>
        </p:spPr>
        <p:txBody>
          <a:bodyPr tIns="0" bIns="0" anchor="ctr">
            <a:noAutofit/>
          </a:bodyPr>
          <a:lstStyle>
            <a:lvl1pPr algn="ctr">
              <a:defRPr sz="1800" b="1">
                <a:solidFill>
                  <a:schemeClr val="accent6">
                    <a:lumMod val="50000"/>
                  </a:schemeClr>
                </a:solidFill>
              </a:defRPr>
            </a:lvl1pPr>
          </a:lstStyle>
          <a:p>
            <a:r>
              <a:rPr lang="en-US" dirty="0"/>
              <a:t>Click to add title</a:t>
            </a:r>
          </a:p>
        </p:txBody>
      </p:sp>
      <p:sp>
        <p:nvSpPr>
          <p:cNvPr id="6" name="Table Placeholder 5">
            <a:extLst>
              <a:ext uri="{FF2B5EF4-FFF2-40B4-BE49-F238E27FC236}">
                <a16:creationId xmlns:a16="http://schemas.microsoft.com/office/drawing/2014/main" id="{A4C64D22-E188-73F4-E0FE-F09DDC5CB305}"/>
              </a:ext>
            </a:extLst>
          </p:cNvPr>
          <p:cNvSpPr>
            <a:spLocks noGrp="1"/>
          </p:cNvSpPr>
          <p:nvPr>
            <p:ph type="tbl" sz="quarter" idx="17"/>
          </p:nvPr>
        </p:nvSpPr>
        <p:spPr>
          <a:xfrm>
            <a:off x="979488" y="2311400"/>
            <a:ext cx="10149840" cy="3471863"/>
          </a:xfrm>
        </p:spPr>
        <p:txBody>
          <a:bodyPr/>
          <a:lstStyle>
            <a:lvl1pPr>
              <a:defRPr/>
            </a:lvl1pPr>
          </a:lstStyle>
          <a:p>
            <a:r>
              <a:rPr lang="en-US"/>
              <a:t>Click icon to add table</a:t>
            </a:r>
            <a:endParaRPr lang="en-US" dirty="0"/>
          </a:p>
        </p:txBody>
      </p:sp>
      <p:sp>
        <p:nvSpPr>
          <p:cNvPr id="15" name="Slide Number Placeholder 5">
            <a:extLst>
              <a:ext uri="{FF2B5EF4-FFF2-40B4-BE49-F238E27FC236}">
                <a16:creationId xmlns:a16="http://schemas.microsoft.com/office/drawing/2014/main" id="{4E2E9E07-A868-5C25-18ED-AE09DE213627}"/>
              </a:ext>
            </a:extLst>
          </p:cNvPr>
          <p:cNvSpPr>
            <a:spLocks noGrp="1"/>
          </p:cNvSpPr>
          <p:nvPr>
            <p:ph type="sldNum" sz="quarter" idx="4"/>
          </p:nvPr>
        </p:nvSpPr>
        <p:spPr>
          <a:xfrm>
            <a:off x="10119360" y="5882640"/>
            <a:ext cx="1745658" cy="1236042"/>
          </a:xfrm>
          <a:prstGeom prst="rect">
            <a:avLst/>
          </a:prstGeom>
        </p:spPr>
        <p:txBody>
          <a:bodyPr vert="horz" lIns="0" tIns="0" rIns="0" bIns="0" rtlCol="0" anchor="b" anchorCtr="0"/>
          <a:lstStyle>
            <a:lvl1pPr algn="r">
              <a:lnSpc>
                <a:spcPct val="80000"/>
              </a:lnSpc>
              <a:defRPr sz="8900" b="1" spc="-300" baseline="0">
                <a:solidFill>
                  <a:schemeClr val="accent6">
                    <a:lumMod val="50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6993313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lumMod val="40000"/>
            <a:lumOff val="60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6807E53-1889-5FED-84AB-36B4B655BFFF}"/>
              </a:ext>
            </a:extLst>
          </p:cNvPr>
          <p:cNvPicPr>
            <a:picLocks noChangeAspect="1"/>
          </p:cNvPicPr>
          <p:nvPr userDrawn="1"/>
        </p:nvPicPr>
        <p:blipFill>
          <a:blip r:embed="rId2"/>
          <a:srcRect/>
          <a:stretch/>
        </p:blipFill>
        <p:spPr>
          <a:xfrm>
            <a:off x="2741" y="1542"/>
            <a:ext cx="12186518" cy="6854916"/>
          </a:xfrm>
          <a:prstGeom prst="rect">
            <a:avLst/>
          </a:prstGeom>
        </p:spPr>
      </p:pic>
      <p:sp>
        <p:nvSpPr>
          <p:cNvPr id="2" name="Title 1"/>
          <p:cNvSpPr>
            <a:spLocks noGrp="1"/>
          </p:cNvSpPr>
          <p:nvPr>
            <p:ph type="ctrTitle" hasCustomPrompt="1"/>
          </p:nvPr>
        </p:nvSpPr>
        <p:spPr>
          <a:xfrm>
            <a:off x="1060090" y="1"/>
            <a:ext cx="7626710" cy="6857046"/>
          </a:xfrm>
        </p:spPr>
        <p:txBody>
          <a:bodyPr bIns="0" anchor="ctr">
            <a:noAutofit/>
          </a:bodyPr>
          <a:lstStyle>
            <a:lvl1pPr algn="l">
              <a:defRPr sz="7200">
                <a:solidFill>
                  <a:schemeClr val="accent6">
                    <a:lumMod val="50000"/>
                  </a:schemeClr>
                </a:solidFill>
              </a:defRPr>
            </a:lvl1pPr>
          </a:lstStyle>
          <a:p>
            <a:r>
              <a:rPr lang="en-US" dirty="0"/>
              <a:t>Click to </a:t>
            </a:r>
            <a:br>
              <a:rPr lang="en-US" dirty="0"/>
            </a:br>
            <a:r>
              <a:rPr lang="en-US" dirty="0"/>
              <a:t>add title</a:t>
            </a:r>
          </a:p>
        </p:txBody>
      </p:sp>
      <p:sp>
        <p:nvSpPr>
          <p:cNvPr id="9" name="Picture Placeholder 8">
            <a:extLst>
              <a:ext uri="{FF2B5EF4-FFF2-40B4-BE49-F238E27FC236}">
                <a16:creationId xmlns:a16="http://schemas.microsoft.com/office/drawing/2014/main" id="{164A964A-4098-65AF-D012-2925365FB96E}"/>
              </a:ext>
            </a:extLst>
          </p:cNvPr>
          <p:cNvSpPr>
            <a:spLocks noGrp="1"/>
          </p:cNvSpPr>
          <p:nvPr>
            <p:ph type="pic" sz="quarter" idx="10"/>
          </p:nvPr>
        </p:nvSpPr>
        <p:spPr>
          <a:xfrm>
            <a:off x="8510588" y="-953"/>
            <a:ext cx="3200400" cy="6858000"/>
          </a:xfrm>
          <a:solidFill>
            <a:schemeClr val="accent3">
              <a:lumMod val="20000"/>
              <a:lumOff val="80000"/>
            </a:schemeClr>
          </a:solidFill>
        </p:spPr>
        <p:txBody>
          <a:bodyPr>
            <a:normAutofit/>
          </a:bodyPr>
          <a:lstStyle>
            <a:lvl1pPr marL="0" indent="0" algn="ctr">
              <a:buNone/>
              <a:defRPr sz="2000"/>
            </a:lvl1pPr>
          </a:lstStyle>
          <a:p>
            <a:r>
              <a:rPr lang="en-US"/>
              <a:t>Click icon to add picture</a:t>
            </a:r>
            <a:endParaRPr lang="en-US" dirty="0"/>
          </a:p>
        </p:txBody>
      </p:sp>
    </p:spTree>
    <p:extLst>
      <p:ext uri="{BB962C8B-B14F-4D97-AF65-F5344CB8AC3E}">
        <p14:creationId xmlns:p14="http://schemas.microsoft.com/office/powerpoint/2010/main" val="149331069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s 3">
    <p:bg>
      <p:bgPr>
        <a:solidFill>
          <a:schemeClr val="accent1">
            <a:lumMod val="40000"/>
            <a:lumOff val="60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C5DC7EA-10AE-1A0E-D197-CAB9FBAC93BD}"/>
              </a:ext>
            </a:extLst>
          </p:cNvPr>
          <p:cNvPicPr>
            <a:picLocks noChangeAspect="1"/>
          </p:cNvPicPr>
          <p:nvPr userDrawn="1"/>
        </p:nvPicPr>
        <p:blipFill>
          <a:blip r:embed="rId2"/>
          <a:srcRect/>
          <a:stretch/>
        </p:blipFill>
        <p:spPr>
          <a:xfrm>
            <a:off x="25389" y="0"/>
            <a:ext cx="12166599" cy="6858000"/>
          </a:xfrm>
          <a:prstGeom prst="rect">
            <a:avLst/>
          </a:prstGeom>
        </p:spPr>
      </p:pic>
      <p:sp>
        <p:nvSpPr>
          <p:cNvPr id="4" name="Rectangle 3">
            <a:extLst>
              <a:ext uri="{FF2B5EF4-FFF2-40B4-BE49-F238E27FC236}">
                <a16:creationId xmlns:a16="http://schemas.microsoft.com/office/drawing/2014/main" id="{435B76D1-7BAB-95CC-D082-E5857BA27AAF}"/>
              </a:ext>
              <a:ext uri="{C183D7F6-B498-43B3-948B-1728B52AA6E4}">
                <adec:decorative xmlns:adec="http://schemas.microsoft.com/office/drawing/2017/decorative" val="1"/>
              </a:ext>
            </a:extLst>
          </p:cNvPr>
          <p:cNvSpPr/>
          <p:nvPr userDrawn="1"/>
        </p:nvSpPr>
        <p:spPr>
          <a:xfrm>
            <a:off x="474061" y="451406"/>
            <a:ext cx="9142110" cy="5966285"/>
          </a:xfrm>
          <a:prstGeom prst="rect">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tle 1">
            <a:extLst>
              <a:ext uri="{FF2B5EF4-FFF2-40B4-BE49-F238E27FC236}">
                <a16:creationId xmlns:a16="http://schemas.microsoft.com/office/drawing/2014/main" id="{00352415-529E-A5FD-DC37-5D14118B5BB7}"/>
              </a:ext>
            </a:extLst>
          </p:cNvPr>
          <p:cNvSpPr>
            <a:spLocks noGrp="1"/>
          </p:cNvSpPr>
          <p:nvPr>
            <p:ph type="ctrTitle" hasCustomPrompt="1"/>
          </p:nvPr>
        </p:nvSpPr>
        <p:spPr>
          <a:xfrm>
            <a:off x="1074423" y="1193716"/>
            <a:ext cx="7964903" cy="738784"/>
          </a:xfrm>
          <a:solidFill>
            <a:schemeClr val="accent3">
              <a:lumMod val="60000"/>
              <a:lumOff val="40000"/>
            </a:schemeClr>
          </a:solidFill>
        </p:spPr>
        <p:txBody>
          <a:bodyPr tIns="0" bIns="0" anchor="ctr">
            <a:noAutofit/>
          </a:bodyPr>
          <a:lstStyle>
            <a:lvl1pPr algn="ctr">
              <a:defRPr sz="1800" b="1">
                <a:solidFill>
                  <a:schemeClr val="accent6">
                    <a:lumMod val="50000"/>
                  </a:schemeClr>
                </a:solidFill>
              </a:defRPr>
            </a:lvl1pPr>
          </a:lstStyle>
          <a:p>
            <a:r>
              <a:rPr lang="en-US" dirty="0"/>
              <a:t>Click to add title</a:t>
            </a:r>
          </a:p>
        </p:txBody>
      </p:sp>
      <p:sp>
        <p:nvSpPr>
          <p:cNvPr id="11" name="Content Placeholder 10">
            <a:extLst>
              <a:ext uri="{FF2B5EF4-FFF2-40B4-BE49-F238E27FC236}">
                <a16:creationId xmlns:a16="http://schemas.microsoft.com/office/drawing/2014/main" id="{9EF759D5-1499-DEC7-BEAE-9ADBC4D35255}"/>
              </a:ext>
            </a:extLst>
          </p:cNvPr>
          <p:cNvSpPr>
            <a:spLocks noGrp="1"/>
          </p:cNvSpPr>
          <p:nvPr>
            <p:ph sz="quarter" idx="17" hasCustomPrompt="1"/>
          </p:nvPr>
        </p:nvSpPr>
        <p:spPr>
          <a:xfrm>
            <a:off x="1046163" y="2304733"/>
            <a:ext cx="2713037" cy="3760787"/>
          </a:xfrm>
        </p:spPr>
        <p:txBody>
          <a:bodyPr>
            <a:normAutofit/>
          </a:bodyPr>
          <a:lstStyle>
            <a:lvl1pPr marL="283464" indent="-283464">
              <a:lnSpc>
                <a:spcPct val="120000"/>
              </a:lnSpc>
              <a:spcBef>
                <a:spcPts val="0"/>
              </a:spcBef>
              <a:spcAft>
                <a:spcPts val="600"/>
              </a:spcAft>
              <a:defRPr sz="1800" b="1"/>
            </a:lvl1pPr>
            <a:lvl2pPr marL="502920" indent="-283464">
              <a:lnSpc>
                <a:spcPct val="120000"/>
              </a:lnSpc>
              <a:spcBef>
                <a:spcPts val="0"/>
              </a:spcBef>
              <a:spcAft>
                <a:spcPts val="600"/>
              </a:spcAft>
              <a:defRPr sz="1800" b="1"/>
            </a:lvl2pPr>
            <a:lvl3pPr marL="685800" indent="-283464">
              <a:lnSpc>
                <a:spcPct val="120000"/>
              </a:lnSpc>
              <a:spcBef>
                <a:spcPts val="0"/>
              </a:spcBef>
              <a:spcAft>
                <a:spcPts val="600"/>
              </a:spcAft>
              <a:defRPr sz="1800" b="1"/>
            </a:lvl3pPr>
            <a:lvl4pPr marL="868680" indent="-283464">
              <a:lnSpc>
                <a:spcPct val="120000"/>
              </a:lnSpc>
              <a:spcBef>
                <a:spcPts val="0"/>
              </a:spcBef>
              <a:spcAft>
                <a:spcPts val="600"/>
              </a:spcAft>
              <a:defRPr sz="1800" b="1"/>
            </a:lvl4pPr>
            <a:lvl5pPr marL="1051560" indent="-283464">
              <a:lnSpc>
                <a:spcPct val="120000"/>
              </a:lnSpc>
              <a:spcBef>
                <a:spcPts val="0"/>
              </a:spcBef>
              <a:spcAft>
                <a:spcPts val="600"/>
              </a:spcAft>
              <a:defRPr sz="1800" b="1"/>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10">
            <a:extLst>
              <a:ext uri="{FF2B5EF4-FFF2-40B4-BE49-F238E27FC236}">
                <a16:creationId xmlns:a16="http://schemas.microsoft.com/office/drawing/2014/main" id="{4152CA30-831A-8375-BB30-3BC996DB9AEB}"/>
              </a:ext>
            </a:extLst>
          </p:cNvPr>
          <p:cNvSpPr>
            <a:spLocks noGrp="1"/>
          </p:cNvSpPr>
          <p:nvPr>
            <p:ph sz="quarter" idx="18" hasCustomPrompt="1"/>
          </p:nvPr>
        </p:nvSpPr>
        <p:spPr>
          <a:xfrm>
            <a:off x="4066468" y="2304733"/>
            <a:ext cx="4972858" cy="3760788"/>
          </a:xfrm>
        </p:spPr>
        <p:txBody>
          <a:bodyPr>
            <a:normAutofit/>
          </a:bodyPr>
          <a:lstStyle>
            <a:lvl1pPr marL="347472" indent="-347472">
              <a:lnSpc>
                <a:spcPct val="120000"/>
              </a:lnSpc>
              <a:spcBef>
                <a:spcPts val="0"/>
              </a:spcBef>
              <a:spcAft>
                <a:spcPts val="600"/>
              </a:spcAft>
              <a:buFont typeface="+mj-lt"/>
              <a:buAutoNum type="arabicPeriod"/>
              <a:defRPr sz="1800" b="0"/>
            </a:lvl1pPr>
            <a:lvl2pPr marL="745236" indent="-347472">
              <a:lnSpc>
                <a:spcPct val="120000"/>
              </a:lnSpc>
              <a:spcBef>
                <a:spcPts val="0"/>
              </a:spcBef>
              <a:spcAft>
                <a:spcPts val="600"/>
              </a:spcAft>
              <a:buFont typeface="+mj-lt"/>
              <a:buAutoNum type="arabicPeriod"/>
              <a:defRPr sz="1800" b="0"/>
            </a:lvl2pPr>
            <a:lvl3pPr marL="1202436" indent="-347472">
              <a:lnSpc>
                <a:spcPct val="120000"/>
              </a:lnSpc>
              <a:spcBef>
                <a:spcPts val="0"/>
              </a:spcBef>
              <a:spcAft>
                <a:spcPts val="600"/>
              </a:spcAft>
              <a:buFont typeface="+mj-lt"/>
              <a:buAutoNum type="arabicPeriod"/>
              <a:defRPr sz="1800" b="0"/>
            </a:lvl3pPr>
            <a:lvl4pPr marL="1659636" indent="-347472">
              <a:lnSpc>
                <a:spcPct val="120000"/>
              </a:lnSpc>
              <a:spcBef>
                <a:spcPts val="0"/>
              </a:spcBef>
              <a:spcAft>
                <a:spcPts val="600"/>
              </a:spcAft>
              <a:buFont typeface="+mj-lt"/>
              <a:buAutoNum type="arabicPeriod"/>
              <a:defRPr sz="1800" b="0"/>
            </a:lvl4pPr>
            <a:lvl5pPr marL="2116836" indent="-347472">
              <a:lnSpc>
                <a:spcPct val="120000"/>
              </a:lnSpc>
              <a:spcBef>
                <a:spcPts val="0"/>
              </a:spcBef>
              <a:spcAft>
                <a:spcPts val="600"/>
              </a:spcAft>
              <a:buFont typeface="+mj-lt"/>
              <a:buAutoNum type="arabicPeriod"/>
              <a:defRPr sz="1800" b="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Slide Number Placeholder 5">
            <a:extLst>
              <a:ext uri="{FF2B5EF4-FFF2-40B4-BE49-F238E27FC236}">
                <a16:creationId xmlns:a16="http://schemas.microsoft.com/office/drawing/2014/main" id="{95362880-674E-FD38-9934-5A4AAEB49216}"/>
              </a:ext>
            </a:extLst>
          </p:cNvPr>
          <p:cNvSpPr>
            <a:spLocks noGrp="1"/>
          </p:cNvSpPr>
          <p:nvPr>
            <p:ph type="sldNum" sz="quarter" idx="4"/>
          </p:nvPr>
        </p:nvSpPr>
        <p:spPr>
          <a:xfrm>
            <a:off x="9916160" y="5821679"/>
            <a:ext cx="1948858" cy="1297003"/>
          </a:xfrm>
          <a:prstGeom prst="rect">
            <a:avLst/>
          </a:prstGeom>
        </p:spPr>
        <p:txBody>
          <a:bodyPr vert="horz" lIns="0" tIns="0" rIns="0" bIns="0" rtlCol="0" anchor="b" anchorCtr="0"/>
          <a:lstStyle>
            <a:lvl1pPr algn="r">
              <a:lnSpc>
                <a:spcPct val="80000"/>
              </a:lnSpc>
              <a:defRPr sz="8900" b="1" spc="-300" baseline="0">
                <a:solidFill>
                  <a:schemeClr val="accent6">
                    <a:lumMod val="50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78506350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accent1">
            <a:lumMod val="40000"/>
            <a:lumOff val="60000"/>
          </a:schemeClr>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EE556C0-01A0-755F-2117-1A2AE6158E13}"/>
              </a:ext>
            </a:extLst>
          </p:cNvPr>
          <p:cNvPicPr>
            <a:picLocks noChangeAspect="1"/>
          </p:cNvPicPr>
          <p:nvPr userDrawn="1"/>
        </p:nvPicPr>
        <p:blipFill>
          <a:blip r:embed="rId2"/>
          <a:srcRect/>
          <a:stretch/>
        </p:blipFill>
        <p:spPr>
          <a:xfrm>
            <a:off x="0" y="6470"/>
            <a:ext cx="12192000" cy="6845058"/>
          </a:xfrm>
          <a:prstGeom prst="rect">
            <a:avLst/>
          </a:prstGeom>
        </p:spPr>
      </p:pic>
      <p:sp>
        <p:nvSpPr>
          <p:cNvPr id="2" name="Title 1"/>
          <p:cNvSpPr>
            <a:spLocks noGrp="1"/>
          </p:cNvSpPr>
          <p:nvPr>
            <p:ph type="ctrTitle" hasCustomPrompt="1"/>
          </p:nvPr>
        </p:nvSpPr>
        <p:spPr>
          <a:xfrm>
            <a:off x="6919" y="70439"/>
            <a:ext cx="12178162" cy="3533581"/>
          </a:xfrm>
        </p:spPr>
        <p:txBody>
          <a:bodyPr anchor="b">
            <a:noAutofit/>
          </a:bodyPr>
          <a:lstStyle>
            <a:lvl1pPr algn="ctr">
              <a:defRPr sz="7200" b="1">
                <a:solidFill>
                  <a:schemeClr val="accent6">
                    <a:lumMod val="50000"/>
                  </a:schemeClr>
                </a:solidFill>
              </a:defRPr>
            </a:lvl1pPr>
          </a:lstStyle>
          <a:p>
            <a:r>
              <a:rPr lang="en-US" dirty="0"/>
              <a:t>Click to </a:t>
            </a:r>
            <a:br>
              <a:rPr lang="en-US" dirty="0"/>
            </a:br>
            <a:r>
              <a:rPr lang="en-US" dirty="0"/>
              <a:t>add title</a:t>
            </a:r>
          </a:p>
        </p:txBody>
      </p:sp>
      <p:sp>
        <p:nvSpPr>
          <p:cNvPr id="8" name="Text Placeholder 7">
            <a:extLst>
              <a:ext uri="{FF2B5EF4-FFF2-40B4-BE49-F238E27FC236}">
                <a16:creationId xmlns:a16="http://schemas.microsoft.com/office/drawing/2014/main" id="{97512F2E-49BF-E18A-D886-72AEA30E1D55}"/>
              </a:ext>
            </a:extLst>
          </p:cNvPr>
          <p:cNvSpPr>
            <a:spLocks noGrp="1"/>
          </p:cNvSpPr>
          <p:nvPr>
            <p:ph type="body" sz="quarter" idx="10" hasCustomPrompt="1"/>
          </p:nvPr>
        </p:nvSpPr>
        <p:spPr>
          <a:xfrm>
            <a:off x="1911879" y="3645514"/>
            <a:ext cx="8009681" cy="731838"/>
          </a:xfrm>
          <a:solidFill>
            <a:schemeClr val="accent3">
              <a:lumMod val="60000"/>
              <a:lumOff val="40000"/>
            </a:schemeClr>
          </a:solidFill>
        </p:spPr>
        <p:txBody>
          <a:bodyPr tIns="0" bIns="0" anchor="ctr">
            <a:normAutofit/>
          </a:bodyPr>
          <a:lstStyle>
            <a:lvl1pPr marL="0" indent="0" algn="ctr">
              <a:buNone/>
              <a:defRPr sz="1800" b="1" cap="all" baseline="0">
                <a:solidFill>
                  <a:schemeClr val="accent6">
                    <a:lumMod val="50000"/>
                  </a:schemeClr>
                </a:solidFill>
              </a:defRPr>
            </a:lvl1pPr>
            <a:lvl2pPr marL="457200" indent="0">
              <a:buNone/>
              <a:defRPr cap="all" baseline="0">
                <a:solidFill>
                  <a:schemeClr val="accent6">
                    <a:lumMod val="50000"/>
                  </a:schemeClr>
                </a:solidFill>
              </a:defRPr>
            </a:lvl2pPr>
            <a:lvl3pPr marL="914400" indent="0">
              <a:buNone/>
              <a:defRPr cap="all" baseline="0">
                <a:solidFill>
                  <a:schemeClr val="accent6">
                    <a:lumMod val="50000"/>
                  </a:schemeClr>
                </a:solidFill>
              </a:defRPr>
            </a:lvl3pPr>
            <a:lvl4pPr marL="1371600" indent="0">
              <a:buNone/>
              <a:defRPr cap="all" baseline="0">
                <a:solidFill>
                  <a:schemeClr val="accent6">
                    <a:lumMod val="50000"/>
                  </a:schemeClr>
                </a:solidFill>
              </a:defRPr>
            </a:lvl4pPr>
            <a:lvl5pPr marL="1828800" indent="0">
              <a:buNone/>
              <a:defRPr cap="all" baseline="0">
                <a:solidFill>
                  <a:schemeClr val="accent6">
                    <a:lumMod val="50000"/>
                  </a:schemeClr>
                </a:solidFill>
              </a:defRPr>
            </a:lvl5pPr>
          </a:lstStyle>
          <a:p>
            <a:r>
              <a:rPr lang="en-US" dirty="0"/>
              <a:t>Add subtitle</a:t>
            </a:r>
          </a:p>
        </p:txBody>
      </p:sp>
      <p:sp>
        <p:nvSpPr>
          <p:cNvPr id="9" name="Text Placeholder 8">
            <a:extLst>
              <a:ext uri="{FF2B5EF4-FFF2-40B4-BE49-F238E27FC236}">
                <a16:creationId xmlns:a16="http://schemas.microsoft.com/office/drawing/2014/main" id="{D9AB62AB-B562-C5FF-87CB-C3F72C70AEC4}"/>
              </a:ext>
            </a:extLst>
          </p:cNvPr>
          <p:cNvSpPr>
            <a:spLocks noGrp="1"/>
          </p:cNvSpPr>
          <p:nvPr>
            <p:ph type="body" sz="quarter" idx="11" hasCustomPrompt="1"/>
          </p:nvPr>
        </p:nvSpPr>
        <p:spPr>
          <a:xfrm>
            <a:off x="1809750" y="4826000"/>
            <a:ext cx="4001770" cy="590174"/>
          </a:xfrm>
        </p:spPr>
        <p:txBody>
          <a:bodyPr>
            <a:normAutofit/>
          </a:bodyPr>
          <a:lstStyle>
            <a:lvl1pPr marL="0" indent="0">
              <a:buNone/>
              <a:defRPr sz="1800" b="1">
                <a:solidFill>
                  <a:schemeClr val="accent6">
                    <a:lumMod val="50000"/>
                  </a:schemeClr>
                </a:solidFill>
              </a:defRPr>
            </a:lvl1pPr>
            <a:lvl2pPr marL="457200" indent="0">
              <a:buNone/>
              <a:defRPr>
                <a:solidFill>
                  <a:schemeClr val="accent6">
                    <a:lumMod val="50000"/>
                  </a:schemeClr>
                </a:solidFill>
              </a:defRPr>
            </a:lvl2pPr>
            <a:lvl3pPr marL="914400" indent="0">
              <a:buNone/>
              <a:defRPr>
                <a:solidFill>
                  <a:schemeClr val="accent6">
                    <a:lumMod val="50000"/>
                  </a:schemeClr>
                </a:solidFill>
              </a:defRPr>
            </a:lvl3pPr>
            <a:lvl4pPr marL="1371600" indent="0">
              <a:buNone/>
              <a:defRPr>
                <a:solidFill>
                  <a:schemeClr val="accent6">
                    <a:lumMod val="50000"/>
                  </a:schemeClr>
                </a:solidFill>
              </a:defRPr>
            </a:lvl4pPr>
            <a:lvl5pPr marL="1828800" indent="0">
              <a:buNone/>
              <a:defRPr>
                <a:solidFill>
                  <a:schemeClr val="accent6">
                    <a:lumMod val="50000"/>
                  </a:schemeClr>
                </a:solidFill>
              </a:defRPr>
            </a:lvl5pPr>
          </a:lstStyle>
          <a:p>
            <a:pPr lvl="0"/>
            <a:r>
              <a:rPr lang="en-US" dirty="0"/>
              <a:t>Click to add text</a:t>
            </a:r>
          </a:p>
        </p:txBody>
      </p:sp>
      <p:sp>
        <p:nvSpPr>
          <p:cNvPr id="12" name="Text Placeholder 8">
            <a:extLst>
              <a:ext uri="{FF2B5EF4-FFF2-40B4-BE49-F238E27FC236}">
                <a16:creationId xmlns:a16="http://schemas.microsoft.com/office/drawing/2014/main" id="{DF0E5B37-CF3B-656F-77B2-E3393E957607}"/>
              </a:ext>
            </a:extLst>
          </p:cNvPr>
          <p:cNvSpPr>
            <a:spLocks noGrp="1"/>
          </p:cNvSpPr>
          <p:nvPr>
            <p:ph type="body" sz="quarter" idx="12" hasCustomPrompt="1"/>
          </p:nvPr>
        </p:nvSpPr>
        <p:spPr>
          <a:xfrm>
            <a:off x="5877560" y="4826000"/>
            <a:ext cx="4001770" cy="590174"/>
          </a:xfrm>
        </p:spPr>
        <p:txBody>
          <a:bodyPr>
            <a:normAutofit/>
          </a:bodyPr>
          <a:lstStyle>
            <a:lvl1pPr marL="0" indent="0" algn="r">
              <a:buNone/>
              <a:defRPr sz="1800" b="1">
                <a:solidFill>
                  <a:schemeClr val="accent6">
                    <a:lumMod val="50000"/>
                  </a:schemeClr>
                </a:solidFill>
              </a:defRPr>
            </a:lvl1pPr>
            <a:lvl2pPr marL="457200" indent="0">
              <a:buNone/>
              <a:defRPr>
                <a:solidFill>
                  <a:schemeClr val="accent6">
                    <a:lumMod val="50000"/>
                  </a:schemeClr>
                </a:solidFill>
              </a:defRPr>
            </a:lvl2pPr>
            <a:lvl3pPr marL="914400" indent="0">
              <a:buNone/>
              <a:defRPr>
                <a:solidFill>
                  <a:schemeClr val="accent6">
                    <a:lumMod val="50000"/>
                  </a:schemeClr>
                </a:solidFill>
              </a:defRPr>
            </a:lvl3pPr>
            <a:lvl4pPr marL="1371600" indent="0">
              <a:buNone/>
              <a:defRPr>
                <a:solidFill>
                  <a:schemeClr val="accent6">
                    <a:lumMod val="50000"/>
                  </a:schemeClr>
                </a:solidFill>
              </a:defRPr>
            </a:lvl4pPr>
            <a:lvl5pPr marL="1828800" indent="0">
              <a:buNone/>
              <a:defRPr>
                <a:solidFill>
                  <a:schemeClr val="accent6">
                    <a:lumMod val="50000"/>
                  </a:schemeClr>
                </a:solidFill>
              </a:defRPr>
            </a:lvl5pPr>
          </a:lstStyle>
          <a:p>
            <a:pPr lvl="0"/>
            <a:r>
              <a:rPr lang="en-US" dirty="0"/>
              <a:t>Click to add text</a:t>
            </a:r>
          </a:p>
        </p:txBody>
      </p:sp>
    </p:spTree>
    <p:extLst>
      <p:ext uri="{BB962C8B-B14F-4D97-AF65-F5344CB8AC3E}">
        <p14:creationId xmlns:p14="http://schemas.microsoft.com/office/powerpoint/2010/main" val="129233459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
    <p:bg>
      <p:bgPr>
        <a:solidFill>
          <a:schemeClr val="accent1">
            <a:lumMod val="40000"/>
            <a:lumOff val="60000"/>
          </a:schemeClr>
        </a:solidFill>
        <a:effectLst/>
      </p:bgPr>
    </p:bg>
    <p:spTree>
      <p:nvGrpSpPr>
        <p:cNvPr id="1" name=""/>
        <p:cNvGrpSpPr/>
        <p:nvPr/>
      </p:nvGrpSpPr>
      <p:grpSpPr>
        <a:xfrm>
          <a:off x="0" y="0"/>
          <a:ext cx="0" cy="0"/>
          <a:chOff x="0" y="0"/>
          <a:chExt cx="0" cy="0"/>
        </a:xfrm>
      </p:grpSpPr>
      <p:pic>
        <p:nvPicPr>
          <p:cNvPr id="10" name="Picture 8">
            <a:extLst>
              <a:ext uri="{FF2B5EF4-FFF2-40B4-BE49-F238E27FC236}">
                <a16:creationId xmlns:a16="http://schemas.microsoft.com/office/drawing/2014/main" id="{07BDF2BC-0745-E548-2C4E-C6BA53E367C8}"/>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bwMode="auto">
          <a:xfrm>
            <a:off x="0" y="-1"/>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6CBDDD91-3F26-FF90-D1D4-3CCE786C792B}"/>
              </a:ext>
              <a:ext uri="{C183D7F6-B498-43B3-948B-1728B52AA6E4}">
                <adec:decorative xmlns:adec="http://schemas.microsoft.com/office/drawing/2017/decorative" val="1"/>
              </a:ext>
            </a:extLst>
          </p:cNvPr>
          <p:cNvSpPr/>
          <p:nvPr userDrawn="1"/>
        </p:nvSpPr>
        <p:spPr>
          <a:xfrm>
            <a:off x="477057" y="451406"/>
            <a:ext cx="11246207" cy="5966285"/>
          </a:xfrm>
          <a:prstGeom prst="rect">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hasCustomPrompt="1"/>
          </p:nvPr>
        </p:nvSpPr>
        <p:spPr>
          <a:xfrm>
            <a:off x="980789" y="1193716"/>
            <a:ext cx="10149840" cy="738784"/>
          </a:xfrm>
          <a:solidFill>
            <a:schemeClr val="accent3">
              <a:lumMod val="60000"/>
              <a:lumOff val="40000"/>
            </a:schemeClr>
          </a:solidFill>
        </p:spPr>
        <p:txBody>
          <a:bodyPr tIns="0" bIns="0" anchor="ctr">
            <a:noAutofit/>
          </a:bodyPr>
          <a:lstStyle>
            <a:lvl1pPr algn="ctr">
              <a:defRPr sz="1800" b="1">
                <a:solidFill>
                  <a:schemeClr val="accent6">
                    <a:lumMod val="50000"/>
                  </a:schemeClr>
                </a:solidFill>
              </a:defRPr>
            </a:lvl1pPr>
          </a:lstStyle>
          <a:p>
            <a:r>
              <a:rPr lang="en-US" dirty="0"/>
              <a:t>Click to add title</a:t>
            </a:r>
          </a:p>
        </p:txBody>
      </p:sp>
      <p:sp>
        <p:nvSpPr>
          <p:cNvPr id="11" name="Rectangle 10">
            <a:extLst>
              <a:ext uri="{FF2B5EF4-FFF2-40B4-BE49-F238E27FC236}">
                <a16:creationId xmlns:a16="http://schemas.microsoft.com/office/drawing/2014/main" id="{910CFB7E-7B45-8CA9-6B42-9FE063623C1C}"/>
              </a:ext>
              <a:ext uri="{C183D7F6-B498-43B3-948B-1728B52AA6E4}">
                <adec:decorative xmlns:adec="http://schemas.microsoft.com/office/drawing/2017/decorative" val="1"/>
              </a:ext>
            </a:extLst>
          </p:cNvPr>
          <p:cNvSpPr/>
          <p:nvPr userDrawn="1"/>
        </p:nvSpPr>
        <p:spPr>
          <a:xfrm>
            <a:off x="0" y="1"/>
            <a:ext cx="474562" cy="3155372"/>
          </a:xfrm>
          <a:prstGeom prst="rect">
            <a:avLst/>
          </a:prstGeom>
          <a:gradFill>
            <a:gsLst>
              <a:gs pos="0">
                <a:schemeClr val="accent4">
                  <a:alpha val="0"/>
                </a:schemeClr>
              </a:gs>
              <a:gs pos="100000">
                <a:schemeClr val="accent3">
                  <a:lumMod val="60000"/>
                  <a:lumOff val="40000"/>
                  <a:alpha val="80000"/>
                </a:schemeClr>
              </a:gs>
            </a:gsLst>
            <a:lin ang="54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endParaRPr>
          </a:p>
        </p:txBody>
      </p:sp>
      <p:sp>
        <p:nvSpPr>
          <p:cNvPr id="12" name="Rectangle 11">
            <a:extLst>
              <a:ext uri="{FF2B5EF4-FFF2-40B4-BE49-F238E27FC236}">
                <a16:creationId xmlns:a16="http://schemas.microsoft.com/office/drawing/2014/main" id="{ACA21F3B-AA5B-C4FE-C298-92D1BDABA50A}"/>
              </a:ext>
              <a:ext uri="{C183D7F6-B498-43B3-948B-1728B52AA6E4}">
                <adec:decorative xmlns:adec="http://schemas.microsoft.com/office/drawing/2017/decorative" val="1"/>
              </a:ext>
            </a:extLst>
          </p:cNvPr>
          <p:cNvSpPr/>
          <p:nvPr userDrawn="1"/>
        </p:nvSpPr>
        <p:spPr>
          <a:xfrm>
            <a:off x="11723264" y="47289"/>
            <a:ext cx="461817" cy="6826102"/>
          </a:xfrm>
          <a:prstGeom prst="rect">
            <a:avLst/>
          </a:prstGeom>
          <a:gradFill>
            <a:gsLst>
              <a:gs pos="0">
                <a:schemeClr val="accent4">
                  <a:alpha val="0"/>
                </a:schemeClr>
              </a:gs>
              <a:gs pos="100000">
                <a:schemeClr val="accent3">
                  <a:lumMod val="60000"/>
                  <a:lumOff val="40000"/>
                  <a:alpha val="80000"/>
                </a:schemeClr>
              </a:gs>
            </a:gsLst>
            <a:lin ang="54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endParaRPr>
          </a:p>
        </p:txBody>
      </p:sp>
      <p:sp>
        <p:nvSpPr>
          <p:cNvPr id="15" name="Slide Number Placeholder 5">
            <a:extLst>
              <a:ext uri="{FF2B5EF4-FFF2-40B4-BE49-F238E27FC236}">
                <a16:creationId xmlns:a16="http://schemas.microsoft.com/office/drawing/2014/main" id="{4E2E9E07-A868-5C25-18ED-AE09DE213627}"/>
              </a:ext>
            </a:extLst>
          </p:cNvPr>
          <p:cNvSpPr>
            <a:spLocks noGrp="1"/>
          </p:cNvSpPr>
          <p:nvPr>
            <p:ph type="sldNum" sz="quarter" idx="4"/>
          </p:nvPr>
        </p:nvSpPr>
        <p:spPr>
          <a:xfrm>
            <a:off x="10119360" y="5750559"/>
            <a:ext cx="1745658" cy="1368123"/>
          </a:xfrm>
          <a:prstGeom prst="rect">
            <a:avLst/>
          </a:prstGeom>
        </p:spPr>
        <p:txBody>
          <a:bodyPr vert="horz" lIns="0" tIns="0" rIns="0" bIns="0" rtlCol="0" anchor="b" anchorCtr="0"/>
          <a:lstStyle>
            <a:lvl1pPr algn="r">
              <a:lnSpc>
                <a:spcPct val="80000"/>
              </a:lnSpc>
              <a:defRPr sz="8900" b="1" spc="-300" baseline="0">
                <a:solidFill>
                  <a:schemeClr val="accent6">
                    <a:lumMod val="50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06339347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accent1">
            <a:lumMod val="40000"/>
            <a:lumOff val="60000"/>
          </a:schemeClr>
        </a:solidFill>
        <a:effectLst/>
      </p:bgPr>
    </p:bg>
    <p:spTree>
      <p:nvGrpSpPr>
        <p:cNvPr id="1" name=""/>
        <p:cNvGrpSpPr/>
        <p:nvPr/>
      </p:nvGrpSpPr>
      <p:grpSpPr>
        <a:xfrm>
          <a:off x="0" y="0"/>
          <a:ext cx="0" cy="0"/>
          <a:chOff x="0" y="0"/>
          <a:chExt cx="0" cy="0"/>
        </a:xfrm>
      </p:grpSpPr>
      <p:pic>
        <p:nvPicPr>
          <p:cNvPr id="10" name="Picture 8">
            <a:extLst>
              <a:ext uri="{FF2B5EF4-FFF2-40B4-BE49-F238E27FC236}">
                <a16:creationId xmlns:a16="http://schemas.microsoft.com/office/drawing/2014/main" id="{07BDF2BC-0745-E548-2C4E-C6BA53E367C8}"/>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bwMode="auto">
          <a:xfrm>
            <a:off x="0" y="-1"/>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6CBDDD91-3F26-FF90-D1D4-3CCE786C792B}"/>
              </a:ext>
              <a:ext uri="{C183D7F6-B498-43B3-948B-1728B52AA6E4}">
                <adec:decorative xmlns:adec="http://schemas.microsoft.com/office/drawing/2017/decorative" val="1"/>
              </a:ext>
            </a:extLst>
          </p:cNvPr>
          <p:cNvSpPr/>
          <p:nvPr userDrawn="1"/>
        </p:nvSpPr>
        <p:spPr>
          <a:xfrm>
            <a:off x="477057" y="451406"/>
            <a:ext cx="11246207" cy="5966285"/>
          </a:xfrm>
          <a:prstGeom prst="rect">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910CFB7E-7B45-8CA9-6B42-9FE063623C1C}"/>
              </a:ext>
              <a:ext uri="{C183D7F6-B498-43B3-948B-1728B52AA6E4}">
                <adec:decorative xmlns:adec="http://schemas.microsoft.com/office/drawing/2017/decorative" val="1"/>
              </a:ext>
            </a:extLst>
          </p:cNvPr>
          <p:cNvSpPr/>
          <p:nvPr userDrawn="1"/>
        </p:nvSpPr>
        <p:spPr>
          <a:xfrm>
            <a:off x="0" y="1"/>
            <a:ext cx="474562" cy="3155372"/>
          </a:xfrm>
          <a:prstGeom prst="rect">
            <a:avLst/>
          </a:prstGeom>
          <a:gradFill>
            <a:gsLst>
              <a:gs pos="0">
                <a:schemeClr val="accent4">
                  <a:alpha val="0"/>
                </a:schemeClr>
              </a:gs>
              <a:gs pos="100000">
                <a:schemeClr val="accent3">
                  <a:lumMod val="60000"/>
                  <a:lumOff val="40000"/>
                  <a:alpha val="80000"/>
                </a:schemeClr>
              </a:gs>
            </a:gsLst>
            <a:lin ang="54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endParaRPr>
          </a:p>
        </p:txBody>
      </p:sp>
      <p:sp>
        <p:nvSpPr>
          <p:cNvPr id="12" name="Rectangle 11">
            <a:extLst>
              <a:ext uri="{FF2B5EF4-FFF2-40B4-BE49-F238E27FC236}">
                <a16:creationId xmlns:a16="http://schemas.microsoft.com/office/drawing/2014/main" id="{ACA21F3B-AA5B-C4FE-C298-92D1BDABA50A}"/>
              </a:ext>
              <a:ext uri="{C183D7F6-B498-43B3-948B-1728B52AA6E4}">
                <adec:decorative xmlns:adec="http://schemas.microsoft.com/office/drawing/2017/decorative" val="1"/>
              </a:ext>
            </a:extLst>
          </p:cNvPr>
          <p:cNvSpPr/>
          <p:nvPr userDrawn="1"/>
        </p:nvSpPr>
        <p:spPr>
          <a:xfrm>
            <a:off x="11723264" y="47289"/>
            <a:ext cx="461817" cy="6826102"/>
          </a:xfrm>
          <a:prstGeom prst="rect">
            <a:avLst/>
          </a:prstGeom>
          <a:gradFill>
            <a:gsLst>
              <a:gs pos="0">
                <a:schemeClr val="accent4">
                  <a:alpha val="0"/>
                </a:schemeClr>
              </a:gs>
              <a:gs pos="100000">
                <a:schemeClr val="accent3">
                  <a:lumMod val="60000"/>
                  <a:lumOff val="40000"/>
                  <a:alpha val="80000"/>
                </a:schemeClr>
              </a:gs>
            </a:gsLst>
            <a:lin ang="54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endParaRPr>
          </a:p>
        </p:txBody>
      </p:sp>
      <p:sp>
        <p:nvSpPr>
          <p:cNvPr id="15" name="Slide Number Placeholder 5">
            <a:extLst>
              <a:ext uri="{FF2B5EF4-FFF2-40B4-BE49-F238E27FC236}">
                <a16:creationId xmlns:a16="http://schemas.microsoft.com/office/drawing/2014/main" id="{4E2E9E07-A868-5C25-18ED-AE09DE213627}"/>
              </a:ext>
            </a:extLst>
          </p:cNvPr>
          <p:cNvSpPr>
            <a:spLocks noGrp="1"/>
          </p:cNvSpPr>
          <p:nvPr>
            <p:ph type="sldNum" sz="quarter" idx="4"/>
          </p:nvPr>
        </p:nvSpPr>
        <p:spPr>
          <a:xfrm>
            <a:off x="10119360" y="5750559"/>
            <a:ext cx="1745658" cy="1368123"/>
          </a:xfrm>
          <a:prstGeom prst="rect">
            <a:avLst/>
          </a:prstGeom>
        </p:spPr>
        <p:txBody>
          <a:bodyPr vert="horz" lIns="0" tIns="0" rIns="0" bIns="0" rtlCol="0" anchor="b" anchorCtr="0"/>
          <a:lstStyle>
            <a:lvl1pPr algn="r">
              <a:lnSpc>
                <a:spcPct val="80000"/>
              </a:lnSpc>
              <a:defRPr sz="8900" b="1" spc="-300" baseline="0">
                <a:solidFill>
                  <a:schemeClr val="accent6">
                    <a:lumMod val="50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9060842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accent1">
            <a:lumMod val="40000"/>
            <a:lumOff val="60000"/>
          </a:schemeClr>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B411DD4-DAC6-3F0A-375C-8734155CED7E}"/>
              </a:ext>
            </a:extLst>
          </p:cNvPr>
          <p:cNvPicPr>
            <a:picLocks noChangeAspect="1"/>
          </p:cNvPicPr>
          <p:nvPr userDrawn="1"/>
        </p:nvPicPr>
        <p:blipFill>
          <a:blip r:embed="rId2"/>
          <a:srcRect/>
          <a:stretch/>
        </p:blipFill>
        <p:spPr>
          <a:xfrm>
            <a:off x="7208" y="4054"/>
            <a:ext cx="12177584" cy="6849891"/>
          </a:xfrm>
          <a:prstGeom prst="rect">
            <a:avLst/>
          </a:prstGeom>
        </p:spPr>
      </p:pic>
      <p:sp>
        <p:nvSpPr>
          <p:cNvPr id="9" name="Rectangle 8">
            <a:extLst>
              <a:ext uri="{FF2B5EF4-FFF2-40B4-BE49-F238E27FC236}">
                <a16:creationId xmlns:a16="http://schemas.microsoft.com/office/drawing/2014/main" id="{6CBDDD91-3F26-FF90-D1D4-3CCE786C792B}"/>
              </a:ext>
              <a:ext uri="{C183D7F6-B498-43B3-948B-1728B52AA6E4}">
                <adec:decorative xmlns:adec="http://schemas.microsoft.com/office/drawing/2017/decorative" val="1"/>
              </a:ext>
            </a:extLst>
          </p:cNvPr>
          <p:cNvSpPr/>
          <p:nvPr userDrawn="1"/>
        </p:nvSpPr>
        <p:spPr>
          <a:xfrm>
            <a:off x="461816" y="451406"/>
            <a:ext cx="5943600" cy="5966285"/>
          </a:xfrm>
          <a:prstGeom prst="rect">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hasCustomPrompt="1"/>
          </p:nvPr>
        </p:nvSpPr>
        <p:spPr>
          <a:xfrm>
            <a:off x="1001211" y="1182614"/>
            <a:ext cx="4832430" cy="822960"/>
          </a:xfrm>
          <a:solidFill>
            <a:schemeClr val="accent3">
              <a:lumMod val="60000"/>
              <a:lumOff val="40000"/>
            </a:schemeClr>
          </a:solidFill>
        </p:spPr>
        <p:txBody>
          <a:bodyPr tIns="0" bIns="0" anchor="ctr">
            <a:noAutofit/>
          </a:bodyPr>
          <a:lstStyle>
            <a:lvl1pPr algn="ctr">
              <a:defRPr sz="1800" b="1">
                <a:solidFill>
                  <a:schemeClr val="accent6">
                    <a:lumMod val="50000"/>
                  </a:schemeClr>
                </a:solidFill>
              </a:defRPr>
            </a:lvl1pPr>
          </a:lstStyle>
          <a:p>
            <a:r>
              <a:rPr lang="en-US" dirty="0"/>
              <a:t>Click to add title</a:t>
            </a:r>
          </a:p>
        </p:txBody>
      </p:sp>
      <p:sp>
        <p:nvSpPr>
          <p:cNvPr id="3" name="Content Placeholder 4">
            <a:extLst>
              <a:ext uri="{FF2B5EF4-FFF2-40B4-BE49-F238E27FC236}">
                <a16:creationId xmlns:a16="http://schemas.microsoft.com/office/drawing/2014/main" id="{8605066B-CAE4-A78C-2A64-121772597178}"/>
              </a:ext>
            </a:extLst>
          </p:cNvPr>
          <p:cNvSpPr>
            <a:spLocks noGrp="1"/>
          </p:cNvSpPr>
          <p:nvPr>
            <p:ph sz="quarter" idx="14" hasCustomPrompt="1"/>
          </p:nvPr>
        </p:nvSpPr>
        <p:spPr>
          <a:xfrm>
            <a:off x="1001213" y="2372810"/>
            <a:ext cx="4832428" cy="3819646"/>
          </a:xfrm>
        </p:spPr>
        <p:txBody>
          <a:bodyPr tIns="182880">
            <a:normAutofit/>
          </a:bodyPr>
          <a:lstStyle>
            <a:lvl1pPr marL="0" indent="0" algn="ctr">
              <a:lnSpc>
                <a:spcPct val="120000"/>
              </a:lnSpc>
              <a:spcBef>
                <a:spcPts val="600"/>
              </a:spcBef>
              <a:spcAft>
                <a:spcPts val="600"/>
              </a:spcAft>
              <a:buNone/>
              <a:defRPr sz="1800">
                <a:solidFill>
                  <a:schemeClr val="accent6">
                    <a:lumMod val="50000"/>
                  </a:schemeClr>
                </a:solidFill>
              </a:defRPr>
            </a:lvl1pPr>
            <a:lvl2pPr marL="0" indent="0" algn="ctr">
              <a:lnSpc>
                <a:spcPct val="100000"/>
              </a:lnSpc>
              <a:buNone/>
              <a:defRPr sz="1600">
                <a:solidFill>
                  <a:schemeClr val="bg1"/>
                </a:solidFill>
              </a:defRPr>
            </a:lvl2pPr>
            <a:lvl3pPr marL="0" indent="0" algn="ctr">
              <a:lnSpc>
                <a:spcPct val="100000"/>
              </a:lnSpc>
              <a:buNone/>
              <a:defRPr sz="1600">
                <a:solidFill>
                  <a:schemeClr val="bg1"/>
                </a:solidFill>
              </a:defRPr>
            </a:lvl3pPr>
            <a:lvl4pPr marL="0" indent="0" algn="ctr">
              <a:lnSpc>
                <a:spcPct val="100000"/>
              </a:lnSpc>
              <a:buNone/>
              <a:defRPr sz="1400">
                <a:solidFill>
                  <a:schemeClr val="bg1"/>
                </a:solidFill>
              </a:defRPr>
            </a:lvl4pPr>
            <a:lvl5pPr marL="0" indent="0" algn="ctr">
              <a:lnSpc>
                <a:spcPct val="100000"/>
              </a:lnSpc>
              <a:buNone/>
              <a:defRPr sz="1400">
                <a:solidFill>
                  <a:schemeClr val="bg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Slide Number Placeholder 5">
            <a:extLst>
              <a:ext uri="{FF2B5EF4-FFF2-40B4-BE49-F238E27FC236}">
                <a16:creationId xmlns:a16="http://schemas.microsoft.com/office/drawing/2014/main" id="{4E2E9E07-A868-5C25-18ED-AE09DE213627}"/>
              </a:ext>
            </a:extLst>
          </p:cNvPr>
          <p:cNvSpPr>
            <a:spLocks noGrp="1"/>
          </p:cNvSpPr>
          <p:nvPr>
            <p:ph type="sldNum" sz="quarter" idx="4"/>
          </p:nvPr>
        </p:nvSpPr>
        <p:spPr>
          <a:xfrm>
            <a:off x="9804400" y="5781039"/>
            <a:ext cx="2060618" cy="1337643"/>
          </a:xfrm>
          <a:prstGeom prst="rect">
            <a:avLst/>
          </a:prstGeom>
        </p:spPr>
        <p:txBody>
          <a:bodyPr vert="horz" lIns="0" tIns="0" rIns="0" bIns="0" rtlCol="0" anchor="b" anchorCtr="0"/>
          <a:lstStyle>
            <a:lvl1pPr algn="r">
              <a:lnSpc>
                <a:spcPct val="80000"/>
              </a:lnSpc>
              <a:defRPr sz="8900" b="1" spc="-300" baseline="0">
                <a:solidFill>
                  <a:schemeClr val="accent6">
                    <a:lumMod val="50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413218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accent1">
            <a:lumMod val="40000"/>
            <a:lumOff val="60000"/>
          </a:schemeClr>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BD46A0E-C4E1-C08D-1AFA-FC41F2BDC29E}"/>
              </a:ext>
            </a:extLst>
          </p:cNvPr>
          <p:cNvPicPr>
            <a:picLocks noChangeAspect="1"/>
          </p:cNvPicPr>
          <p:nvPr userDrawn="1"/>
        </p:nvPicPr>
        <p:blipFill>
          <a:blip r:embed="rId2"/>
          <a:srcRect/>
          <a:stretch/>
        </p:blipFill>
        <p:spPr>
          <a:xfrm>
            <a:off x="2741" y="1542"/>
            <a:ext cx="12186518" cy="6854916"/>
          </a:xfrm>
          <a:prstGeom prst="rect">
            <a:avLst/>
          </a:prstGeom>
        </p:spPr>
      </p:pic>
      <p:sp>
        <p:nvSpPr>
          <p:cNvPr id="2" name="Title 1"/>
          <p:cNvSpPr>
            <a:spLocks noGrp="1"/>
          </p:cNvSpPr>
          <p:nvPr>
            <p:ph type="ctrTitle"/>
          </p:nvPr>
        </p:nvSpPr>
        <p:spPr>
          <a:xfrm>
            <a:off x="495300" y="612648"/>
            <a:ext cx="11201400" cy="3566160"/>
          </a:xfrm>
        </p:spPr>
        <p:txBody>
          <a:bodyPr bIns="0" anchor="b">
            <a:noAutofit/>
          </a:bodyPr>
          <a:lstStyle>
            <a:lvl1pPr algn="ctr">
              <a:defRPr sz="7200" b="1">
                <a:solidFill>
                  <a:schemeClr val="accent6">
                    <a:lumMod val="50000"/>
                  </a:schemeClr>
                </a:solidFill>
              </a:defRPr>
            </a:lvl1pPr>
          </a:lstStyle>
          <a:p>
            <a:r>
              <a:rPr lang="en-US"/>
              <a:t>Click to edit Master title style</a:t>
            </a:r>
            <a:endParaRPr lang="en-US" dirty="0"/>
          </a:p>
        </p:txBody>
      </p:sp>
      <p:sp>
        <p:nvSpPr>
          <p:cNvPr id="3" name="Subtitle 2"/>
          <p:cNvSpPr>
            <a:spLocks noGrp="1"/>
          </p:cNvSpPr>
          <p:nvPr>
            <p:ph type="subTitle" idx="1" hasCustomPrompt="1"/>
          </p:nvPr>
        </p:nvSpPr>
        <p:spPr>
          <a:xfrm>
            <a:off x="3750088" y="4688450"/>
            <a:ext cx="4832431" cy="941832"/>
          </a:xfrm>
          <a:solidFill>
            <a:schemeClr val="accent3">
              <a:lumMod val="60000"/>
              <a:lumOff val="40000"/>
            </a:schemeClr>
          </a:solidFill>
        </p:spPr>
        <p:txBody>
          <a:bodyPr tIns="0" bIns="0" anchor="ctr" anchorCtr="0">
            <a:noAutofit/>
          </a:bodyPr>
          <a:lstStyle>
            <a:lvl1pPr marL="0" indent="0" algn="ctr">
              <a:buNone/>
              <a:defRPr sz="1800" b="1" cap="all" baseline="0">
                <a:solidFill>
                  <a:schemeClr val="accent6">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Tree>
    <p:extLst>
      <p:ext uri="{BB962C8B-B14F-4D97-AF65-F5344CB8AC3E}">
        <p14:creationId xmlns:p14="http://schemas.microsoft.com/office/powerpoint/2010/main" val="28761306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Introduction">
    <p:bg>
      <p:bgPr>
        <a:solidFill>
          <a:schemeClr val="accent1">
            <a:lumMod val="40000"/>
            <a:lumOff val="60000"/>
          </a:schemeClr>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D07426-496A-EEDB-DB53-15DA6D953759}"/>
              </a:ext>
            </a:extLst>
          </p:cNvPr>
          <p:cNvPicPr>
            <a:picLocks noChangeAspect="1"/>
          </p:cNvPicPr>
          <p:nvPr userDrawn="1"/>
        </p:nvPicPr>
        <p:blipFill>
          <a:blip r:embed="rId2"/>
          <a:srcRect/>
          <a:stretch/>
        </p:blipFill>
        <p:spPr>
          <a:xfrm>
            <a:off x="5145" y="2894"/>
            <a:ext cx="12181710" cy="6852212"/>
          </a:xfrm>
          <a:prstGeom prst="rect">
            <a:avLst/>
          </a:prstGeom>
        </p:spPr>
      </p:pic>
      <p:sp>
        <p:nvSpPr>
          <p:cNvPr id="9" name="Rectangle 8">
            <a:extLst>
              <a:ext uri="{FF2B5EF4-FFF2-40B4-BE49-F238E27FC236}">
                <a16:creationId xmlns:a16="http://schemas.microsoft.com/office/drawing/2014/main" id="{6CBDDD91-3F26-FF90-D1D4-3CCE786C792B}"/>
              </a:ext>
              <a:ext uri="{C183D7F6-B498-43B3-948B-1728B52AA6E4}">
                <adec:decorative xmlns:adec="http://schemas.microsoft.com/office/drawing/2017/decorative" val="1"/>
              </a:ext>
            </a:extLst>
          </p:cNvPr>
          <p:cNvSpPr/>
          <p:nvPr userDrawn="1"/>
        </p:nvSpPr>
        <p:spPr>
          <a:xfrm>
            <a:off x="2581154" y="451406"/>
            <a:ext cx="9142110" cy="5966285"/>
          </a:xfrm>
          <a:prstGeom prst="rect">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hasCustomPrompt="1"/>
          </p:nvPr>
        </p:nvSpPr>
        <p:spPr>
          <a:xfrm>
            <a:off x="3181516" y="1193716"/>
            <a:ext cx="7964903" cy="738784"/>
          </a:xfrm>
          <a:solidFill>
            <a:schemeClr val="accent3">
              <a:lumMod val="60000"/>
              <a:lumOff val="40000"/>
            </a:schemeClr>
          </a:solidFill>
        </p:spPr>
        <p:txBody>
          <a:bodyPr tIns="0" bIns="0" anchor="ctr">
            <a:noAutofit/>
          </a:bodyPr>
          <a:lstStyle>
            <a:lvl1pPr algn="ctr">
              <a:defRPr sz="1800" b="1">
                <a:solidFill>
                  <a:schemeClr val="accent6">
                    <a:lumMod val="50000"/>
                  </a:schemeClr>
                </a:solidFill>
              </a:defRPr>
            </a:lvl1pPr>
          </a:lstStyle>
          <a:p>
            <a:r>
              <a:rPr lang="en-US" dirty="0"/>
              <a:t>Click to add title</a:t>
            </a:r>
          </a:p>
        </p:txBody>
      </p:sp>
      <p:sp>
        <p:nvSpPr>
          <p:cNvPr id="7" name="Content Placeholder 6">
            <a:extLst>
              <a:ext uri="{FF2B5EF4-FFF2-40B4-BE49-F238E27FC236}">
                <a16:creationId xmlns:a16="http://schemas.microsoft.com/office/drawing/2014/main" id="{69921446-DF3F-3352-E38A-4ADECA56C50F}"/>
              </a:ext>
            </a:extLst>
          </p:cNvPr>
          <p:cNvSpPr>
            <a:spLocks noGrp="1"/>
          </p:cNvSpPr>
          <p:nvPr>
            <p:ph sz="quarter" idx="15" hasCustomPrompt="1"/>
          </p:nvPr>
        </p:nvSpPr>
        <p:spPr>
          <a:xfrm>
            <a:off x="3165475" y="2556387"/>
            <a:ext cx="8237726" cy="3514213"/>
          </a:xfrm>
        </p:spPr>
        <p:txBody>
          <a:bodyPr>
            <a:normAutofit/>
          </a:bodyPr>
          <a:lstStyle>
            <a:lvl1pPr marL="0" indent="0">
              <a:lnSpc>
                <a:spcPct val="120000"/>
              </a:lnSpc>
              <a:spcBef>
                <a:spcPts val="600"/>
              </a:spcBef>
              <a:spcAft>
                <a:spcPts val="600"/>
              </a:spcAft>
              <a:buNone/>
              <a:defRPr sz="1800" b="1">
                <a:solidFill>
                  <a:schemeClr val="accent6">
                    <a:lumMod val="50000"/>
                  </a:schemeClr>
                </a:solidFill>
              </a:defRPr>
            </a:lvl1pPr>
            <a:lvl2pPr marL="283464" indent="-285750">
              <a:lnSpc>
                <a:spcPct val="120000"/>
              </a:lnSpc>
              <a:spcBef>
                <a:spcPts val="600"/>
              </a:spcBef>
              <a:spcAft>
                <a:spcPts val="600"/>
              </a:spcAft>
              <a:buFont typeface="Arial" panose="020B0604020202020204" pitchFamily="34" charset="0"/>
              <a:buChar char="•"/>
              <a:defRPr sz="1800" b="0">
                <a:solidFill>
                  <a:schemeClr val="accent6">
                    <a:lumMod val="50000"/>
                  </a:schemeClr>
                </a:solidFill>
              </a:defRPr>
            </a:lvl2pPr>
            <a:lvl3pPr marL="1200150" indent="-285750">
              <a:lnSpc>
                <a:spcPct val="120000"/>
              </a:lnSpc>
              <a:spcBef>
                <a:spcPts val="600"/>
              </a:spcBef>
              <a:spcAft>
                <a:spcPts val="600"/>
              </a:spcAft>
              <a:buFont typeface="Arial" panose="020B0604020202020204" pitchFamily="34" charset="0"/>
              <a:buChar char="•"/>
              <a:defRPr sz="1800" b="0">
                <a:solidFill>
                  <a:schemeClr val="accent6">
                    <a:lumMod val="50000"/>
                  </a:schemeClr>
                </a:solidFill>
              </a:defRPr>
            </a:lvl3pPr>
            <a:lvl4pPr marL="1657350" indent="-285750">
              <a:lnSpc>
                <a:spcPct val="120000"/>
              </a:lnSpc>
              <a:spcBef>
                <a:spcPts val="600"/>
              </a:spcBef>
              <a:spcAft>
                <a:spcPts val="600"/>
              </a:spcAft>
              <a:buFont typeface="Arial" panose="020B0604020202020204" pitchFamily="34" charset="0"/>
              <a:buChar char="•"/>
              <a:defRPr sz="1800" b="0">
                <a:solidFill>
                  <a:schemeClr val="accent6">
                    <a:lumMod val="50000"/>
                  </a:schemeClr>
                </a:solidFill>
              </a:defRPr>
            </a:lvl4pPr>
            <a:lvl5pPr marL="2114550" indent="-285750">
              <a:lnSpc>
                <a:spcPct val="120000"/>
              </a:lnSpc>
              <a:spcBef>
                <a:spcPts val="600"/>
              </a:spcBef>
              <a:spcAft>
                <a:spcPts val="600"/>
              </a:spcAft>
              <a:buFont typeface="Arial" panose="020B0604020202020204" pitchFamily="34" charset="0"/>
              <a:buChar char="•"/>
              <a:defRPr sz="1800" b="0">
                <a:solidFill>
                  <a:schemeClr val="accent6">
                    <a:lumMod val="50000"/>
                  </a:schemeClr>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Slide Number Placeholder 5">
            <a:extLst>
              <a:ext uri="{FF2B5EF4-FFF2-40B4-BE49-F238E27FC236}">
                <a16:creationId xmlns:a16="http://schemas.microsoft.com/office/drawing/2014/main" id="{4E2E9E07-A868-5C25-18ED-AE09DE213627}"/>
              </a:ext>
            </a:extLst>
          </p:cNvPr>
          <p:cNvSpPr>
            <a:spLocks noGrp="1"/>
          </p:cNvSpPr>
          <p:nvPr>
            <p:ph type="sldNum" sz="quarter" idx="4"/>
          </p:nvPr>
        </p:nvSpPr>
        <p:spPr>
          <a:xfrm>
            <a:off x="9916160" y="5821679"/>
            <a:ext cx="1948858" cy="1297003"/>
          </a:xfrm>
          <a:prstGeom prst="rect">
            <a:avLst/>
          </a:prstGeom>
        </p:spPr>
        <p:txBody>
          <a:bodyPr vert="horz" lIns="0" tIns="0" rIns="0" bIns="0" rtlCol="0" anchor="b" anchorCtr="0"/>
          <a:lstStyle>
            <a:lvl1pPr algn="r">
              <a:lnSpc>
                <a:spcPct val="80000"/>
              </a:lnSpc>
              <a:defRPr sz="8900" b="1" spc="-300" baseline="0">
                <a:solidFill>
                  <a:schemeClr val="accent6">
                    <a:lumMod val="50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873290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accent1">
            <a:lumMod val="40000"/>
            <a:lumOff val="60000"/>
          </a:schemeClr>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8BB1BAA-0BBA-094D-36BB-52209C5744FC}"/>
              </a:ext>
            </a:extLst>
          </p:cNvPr>
          <p:cNvPicPr>
            <a:picLocks noChangeAspect="1"/>
          </p:cNvPicPr>
          <p:nvPr userDrawn="1"/>
        </p:nvPicPr>
        <p:blipFill>
          <a:blip r:embed="rId2"/>
          <a:srcRect/>
          <a:stretch/>
        </p:blipFill>
        <p:spPr>
          <a:xfrm>
            <a:off x="13775" y="-7257"/>
            <a:ext cx="12169463" cy="6858000"/>
          </a:xfrm>
          <a:prstGeom prst="rect">
            <a:avLst/>
          </a:prstGeom>
        </p:spPr>
      </p:pic>
      <p:sp>
        <p:nvSpPr>
          <p:cNvPr id="9" name="Rectangle 8">
            <a:extLst>
              <a:ext uri="{FF2B5EF4-FFF2-40B4-BE49-F238E27FC236}">
                <a16:creationId xmlns:a16="http://schemas.microsoft.com/office/drawing/2014/main" id="{6CBDDD91-3F26-FF90-D1D4-3CCE786C792B}"/>
              </a:ext>
              <a:ext uri="{C183D7F6-B498-43B3-948B-1728B52AA6E4}">
                <adec:decorative xmlns:adec="http://schemas.microsoft.com/office/drawing/2017/decorative" val="1"/>
              </a:ext>
            </a:extLst>
          </p:cNvPr>
          <p:cNvSpPr/>
          <p:nvPr userDrawn="1"/>
        </p:nvSpPr>
        <p:spPr>
          <a:xfrm>
            <a:off x="5800280" y="532435"/>
            <a:ext cx="5924874" cy="5868365"/>
          </a:xfrm>
          <a:prstGeom prst="rect">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id="{28106E5D-F0FF-0F55-C4FF-7DD177C58C50}"/>
              </a:ext>
            </a:extLst>
          </p:cNvPr>
          <p:cNvSpPr>
            <a:spLocks noGrp="1"/>
          </p:cNvSpPr>
          <p:nvPr>
            <p:ph type="title" hasCustomPrompt="1"/>
          </p:nvPr>
        </p:nvSpPr>
        <p:spPr>
          <a:xfrm>
            <a:off x="6420654" y="960120"/>
            <a:ext cx="4621593" cy="3145536"/>
          </a:xfrm>
        </p:spPr>
        <p:txBody>
          <a:bodyPr/>
          <a:lstStyle>
            <a:lvl1pPr algn="ctr">
              <a:defRPr sz="5400" b="1">
                <a:solidFill>
                  <a:schemeClr val="accent6">
                    <a:lumMod val="50000"/>
                  </a:schemeClr>
                </a:solidFill>
              </a:defRPr>
            </a:lvl1pPr>
          </a:lstStyle>
          <a:p>
            <a:r>
              <a:rPr lang="en-US" dirty="0"/>
              <a:t>Click to add title</a:t>
            </a:r>
          </a:p>
        </p:txBody>
      </p:sp>
      <p:sp>
        <p:nvSpPr>
          <p:cNvPr id="12" name="Subtitle 2">
            <a:extLst>
              <a:ext uri="{FF2B5EF4-FFF2-40B4-BE49-F238E27FC236}">
                <a16:creationId xmlns:a16="http://schemas.microsoft.com/office/drawing/2014/main" id="{66AF09F6-0A31-C3AA-DF3A-7E062458EAC1}"/>
              </a:ext>
            </a:extLst>
          </p:cNvPr>
          <p:cNvSpPr>
            <a:spLocks noGrp="1"/>
          </p:cNvSpPr>
          <p:nvPr>
            <p:ph type="subTitle" idx="1" hasCustomPrompt="1"/>
          </p:nvPr>
        </p:nvSpPr>
        <p:spPr>
          <a:xfrm>
            <a:off x="6420654" y="4768520"/>
            <a:ext cx="4621593" cy="729206"/>
          </a:xfrm>
          <a:solidFill>
            <a:schemeClr val="accent3">
              <a:lumMod val="60000"/>
              <a:lumOff val="40000"/>
            </a:schemeClr>
          </a:solidFill>
        </p:spPr>
        <p:txBody>
          <a:bodyPr tIns="0" bIns="0" anchor="ctr" anchorCtr="0">
            <a:noAutofit/>
          </a:bodyPr>
          <a:lstStyle>
            <a:lvl1pPr marL="0" indent="0" algn="ctr">
              <a:buNone/>
              <a:defRPr sz="1800" b="1" cap="all" baseline="0">
                <a:solidFill>
                  <a:schemeClr val="accent6">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0" name="Picture Placeholder 9">
            <a:extLst>
              <a:ext uri="{FF2B5EF4-FFF2-40B4-BE49-F238E27FC236}">
                <a16:creationId xmlns:a16="http://schemas.microsoft.com/office/drawing/2014/main" id="{89E30A96-253C-806E-DA56-9C892971C17A}"/>
              </a:ext>
            </a:extLst>
          </p:cNvPr>
          <p:cNvSpPr>
            <a:spLocks noGrp="1"/>
          </p:cNvSpPr>
          <p:nvPr>
            <p:ph type="pic" sz="quarter" idx="11"/>
          </p:nvPr>
        </p:nvSpPr>
        <p:spPr>
          <a:xfrm>
            <a:off x="991499" y="-8626"/>
            <a:ext cx="4227271" cy="6889750"/>
          </a:xfrm>
          <a:solidFill>
            <a:schemeClr val="accent3">
              <a:lumMod val="20000"/>
              <a:lumOff val="80000"/>
            </a:schemeClr>
          </a:solidFill>
        </p:spPr>
        <p:txBody>
          <a:bodyPr>
            <a:normAutofit/>
          </a:bodyPr>
          <a:lstStyle>
            <a:lvl1pPr marL="0" indent="0" algn="ctr">
              <a:buNone/>
              <a:defRPr sz="1800"/>
            </a:lvl1pPr>
          </a:lstStyle>
          <a:p>
            <a:r>
              <a:rPr lang="en-US"/>
              <a:t>Click icon to add picture</a:t>
            </a:r>
            <a:endParaRPr lang="en-US" dirty="0"/>
          </a:p>
        </p:txBody>
      </p:sp>
      <p:sp>
        <p:nvSpPr>
          <p:cNvPr id="15" name="Slide Number Placeholder 5">
            <a:extLst>
              <a:ext uri="{FF2B5EF4-FFF2-40B4-BE49-F238E27FC236}">
                <a16:creationId xmlns:a16="http://schemas.microsoft.com/office/drawing/2014/main" id="{4E2E9E07-A868-5C25-18ED-AE09DE213627}"/>
              </a:ext>
            </a:extLst>
          </p:cNvPr>
          <p:cNvSpPr>
            <a:spLocks noGrp="1"/>
          </p:cNvSpPr>
          <p:nvPr>
            <p:ph type="sldNum" sz="quarter" idx="4"/>
          </p:nvPr>
        </p:nvSpPr>
        <p:spPr>
          <a:xfrm>
            <a:off x="9895840" y="5803095"/>
            <a:ext cx="1969178" cy="1315587"/>
          </a:xfrm>
          <a:prstGeom prst="rect">
            <a:avLst/>
          </a:prstGeom>
        </p:spPr>
        <p:txBody>
          <a:bodyPr vert="horz" lIns="0" tIns="0" rIns="0" bIns="0" rtlCol="0" anchor="b" anchorCtr="0"/>
          <a:lstStyle>
            <a:lvl1pPr algn="r">
              <a:lnSpc>
                <a:spcPct val="80000"/>
              </a:lnSpc>
              <a:defRPr sz="8900" b="1" spc="-300" baseline="0">
                <a:solidFill>
                  <a:schemeClr val="accent6">
                    <a:lumMod val="50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2903363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s 1">
    <p:bg>
      <p:bgPr>
        <a:solidFill>
          <a:schemeClr val="accent1">
            <a:lumMod val="40000"/>
            <a:lumOff val="60000"/>
          </a:schemeClr>
        </a:solidFill>
        <a:effectLst/>
      </p:bgPr>
    </p:bg>
    <p:spTree>
      <p:nvGrpSpPr>
        <p:cNvPr id="1" name=""/>
        <p:cNvGrpSpPr/>
        <p:nvPr/>
      </p:nvGrpSpPr>
      <p:grpSpPr>
        <a:xfrm>
          <a:off x="0" y="0"/>
          <a:ext cx="0" cy="0"/>
          <a:chOff x="0" y="0"/>
          <a:chExt cx="0" cy="0"/>
        </a:xfrm>
      </p:grpSpPr>
      <p:pic>
        <p:nvPicPr>
          <p:cNvPr id="4" name="Picture 8">
            <a:extLst>
              <a:ext uri="{FF2B5EF4-FFF2-40B4-BE49-F238E27FC236}">
                <a16:creationId xmlns:a16="http://schemas.microsoft.com/office/drawing/2014/main" id="{81E90A88-865C-F9ED-C2BB-25421BBEAF64}"/>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bwMode="auto">
          <a:xfrm>
            <a:off x="0" y="-1"/>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6CBDDD91-3F26-FF90-D1D4-3CCE786C792B}"/>
              </a:ext>
              <a:ext uri="{C183D7F6-B498-43B3-948B-1728B52AA6E4}">
                <adec:decorative xmlns:adec="http://schemas.microsoft.com/office/drawing/2017/decorative" val="1"/>
              </a:ext>
            </a:extLst>
          </p:cNvPr>
          <p:cNvSpPr/>
          <p:nvPr userDrawn="1"/>
        </p:nvSpPr>
        <p:spPr>
          <a:xfrm>
            <a:off x="477057" y="451406"/>
            <a:ext cx="11246207" cy="5966285"/>
          </a:xfrm>
          <a:prstGeom prst="rect">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hasCustomPrompt="1"/>
          </p:nvPr>
        </p:nvSpPr>
        <p:spPr>
          <a:xfrm>
            <a:off x="980789" y="1115060"/>
            <a:ext cx="10149840" cy="914400"/>
          </a:xfrm>
          <a:solidFill>
            <a:schemeClr val="accent3">
              <a:lumMod val="60000"/>
              <a:lumOff val="40000"/>
            </a:schemeClr>
          </a:solidFill>
        </p:spPr>
        <p:txBody>
          <a:bodyPr tIns="0" bIns="0" anchor="ctr">
            <a:noAutofit/>
          </a:bodyPr>
          <a:lstStyle>
            <a:lvl1pPr algn="ctr">
              <a:defRPr sz="1800" b="1">
                <a:solidFill>
                  <a:schemeClr val="accent6">
                    <a:lumMod val="50000"/>
                  </a:schemeClr>
                </a:solidFill>
              </a:defRPr>
            </a:lvl1pPr>
          </a:lstStyle>
          <a:p>
            <a:r>
              <a:rPr lang="en-US" dirty="0"/>
              <a:t>Click to add title</a:t>
            </a:r>
          </a:p>
        </p:txBody>
      </p:sp>
      <p:sp>
        <p:nvSpPr>
          <p:cNvPr id="8" name="Content Placeholder 6">
            <a:extLst>
              <a:ext uri="{FF2B5EF4-FFF2-40B4-BE49-F238E27FC236}">
                <a16:creationId xmlns:a16="http://schemas.microsoft.com/office/drawing/2014/main" id="{BA3B1C17-899D-2FE2-0B01-60643853FB43}"/>
              </a:ext>
            </a:extLst>
          </p:cNvPr>
          <p:cNvSpPr>
            <a:spLocks noGrp="1"/>
          </p:cNvSpPr>
          <p:nvPr>
            <p:ph sz="quarter" idx="17" hasCustomPrompt="1"/>
          </p:nvPr>
        </p:nvSpPr>
        <p:spPr>
          <a:xfrm>
            <a:off x="978721" y="2301069"/>
            <a:ext cx="4892675" cy="3482792"/>
          </a:xfrm>
        </p:spPr>
        <p:txBody>
          <a:bodyPr>
            <a:normAutofit/>
          </a:bodyPr>
          <a:lstStyle>
            <a:lvl1pPr marL="283464" indent="-283464">
              <a:defRPr sz="1800"/>
            </a:lvl1pPr>
            <a:lvl2pPr indent="-283464">
              <a:defRPr sz="1600"/>
            </a:lvl2pPr>
            <a:lvl3pPr indent="-283464">
              <a:defRPr sz="1400"/>
            </a:lvl3pPr>
            <a:lvl4pPr indent="-283464">
              <a:defRPr sz="1200"/>
            </a:lvl4pPr>
            <a:lvl5pPr indent="-283464">
              <a:defRPr sz="12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6">
            <a:extLst>
              <a:ext uri="{FF2B5EF4-FFF2-40B4-BE49-F238E27FC236}">
                <a16:creationId xmlns:a16="http://schemas.microsoft.com/office/drawing/2014/main" id="{11C79FDB-6789-ED7D-E246-96F9F6DC0680}"/>
              </a:ext>
            </a:extLst>
          </p:cNvPr>
          <p:cNvSpPr>
            <a:spLocks noGrp="1"/>
          </p:cNvSpPr>
          <p:nvPr>
            <p:ph sz="quarter" idx="16" hasCustomPrompt="1"/>
          </p:nvPr>
        </p:nvSpPr>
        <p:spPr>
          <a:xfrm>
            <a:off x="6237288" y="2301069"/>
            <a:ext cx="4892675" cy="3482792"/>
          </a:xfrm>
        </p:spPr>
        <p:txBody>
          <a:bodyPr>
            <a:normAutofit/>
          </a:bodyPr>
          <a:lstStyle>
            <a:lvl1pPr marL="283464" indent="-283464">
              <a:lnSpc>
                <a:spcPct val="120000"/>
              </a:lnSpc>
              <a:spcBef>
                <a:spcPts val="0"/>
              </a:spcBef>
              <a:spcAft>
                <a:spcPts val="600"/>
              </a:spcAft>
              <a:defRPr sz="1800"/>
            </a:lvl1pPr>
            <a:lvl2pPr indent="-283464">
              <a:lnSpc>
                <a:spcPct val="120000"/>
              </a:lnSpc>
              <a:spcBef>
                <a:spcPts val="0"/>
              </a:spcBef>
              <a:spcAft>
                <a:spcPts val="600"/>
              </a:spcAft>
              <a:defRPr sz="1600"/>
            </a:lvl2pPr>
            <a:lvl3pPr indent="-283464">
              <a:lnSpc>
                <a:spcPct val="120000"/>
              </a:lnSpc>
              <a:spcBef>
                <a:spcPts val="0"/>
              </a:spcBef>
              <a:spcAft>
                <a:spcPts val="600"/>
              </a:spcAft>
              <a:defRPr sz="1400"/>
            </a:lvl3pPr>
            <a:lvl4pPr indent="-283464">
              <a:lnSpc>
                <a:spcPct val="120000"/>
              </a:lnSpc>
              <a:spcBef>
                <a:spcPts val="0"/>
              </a:spcBef>
              <a:spcAft>
                <a:spcPts val="600"/>
              </a:spcAft>
              <a:defRPr sz="1200"/>
            </a:lvl4pPr>
            <a:lvl5pPr indent="-283464">
              <a:lnSpc>
                <a:spcPct val="120000"/>
              </a:lnSpc>
              <a:spcBef>
                <a:spcPts val="0"/>
              </a:spcBef>
              <a:spcAft>
                <a:spcPts val="600"/>
              </a:spcAft>
              <a:defRPr sz="12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Slide Number Placeholder 5">
            <a:extLst>
              <a:ext uri="{FF2B5EF4-FFF2-40B4-BE49-F238E27FC236}">
                <a16:creationId xmlns:a16="http://schemas.microsoft.com/office/drawing/2014/main" id="{4E2E9E07-A868-5C25-18ED-AE09DE213627}"/>
              </a:ext>
            </a:extLst>
          </p:cNvPr>
          <p:cNvSpPr>
            <a:spLocks noGrp="1"/>
          </p:cNvSpPr>
          <p:nvPr>
            <p:ph type="sldNum" sz="quarter" idx="4"/>
          </p:nvPr>
        </p:nvSpPr>
        <p:spPr>
          <a:xfrm>
            <a:off x="10119360" y="5750559"/>
            <a:ext cx="1745658" cy="1368123"/>
          </a:xfrm>
          <a:prstGeom prst="rect">
            <a:avLst/>
          </a:prstGeom>
        </p:spPr>
        <p:txBody>
          <a:bodyPr vert="horz" lIns="0" tIns="0" rIns="0" bIns="0" rtlCol="0" anchor="b" anchorCtr="0"/>
          <a:lstStyle>
            <a:lvl1pPr algn="r">
              <a:lnSpc>
                <a:spcPct val="80000"/>
              </a:lnSpc>
              <a:defRPr sz="8900" b="1" spc="-300" baseline="0">
                <a:solidFill>
                  <a:schemeClr val="accent6">
                    <a:lumMod val="50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3420369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mage and Content 1">
    <p:bg>
      <p:bgPr>
        <a:solidFill>
          <a:schemeClr val="accent1">
            <a:lumMod val="40000"/>
            <a:lumOff val="60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728253-E3DA-6D81-345D-04C29F71938A}"/>
              </a:ext>
            </a:extLst>
          </p:cNvPr>
          <p:cNvPicPr>
            <a:picLocks noChangeAspect="1"/>
          </p:cNvPicPr>
          <p:nvPr userDrawn="1"/>
        </p:nvPicPr>
        <p:blipFill>
          <a:blip r:embed="rId2"/>
          <a:srcRect/>
          <a:stretch/>
        </p:blipFill>
        <p:spPr>
          <a:xfrm>
            <a:off x="5145" y="2894"/>
            <a:ext cx="12181710" cy="6852212"/>
          </a:xfrm>
          <a:prstGeom prst="rect">
            <a:avLst/>
          </a:prstGeom>
        </p:spPr>
      </p:pic>
      <p:sp>
        <p:nvSpPr>
          <p:cNvPr id="9" name="Rectangle 8">
            <a:extLst>
              <a:ext uri="{FF2B5EF4-FFF2-40B4-BE49-F238E27FC236}">
                <a16:creationId xmlns:a16="http://schemas.microsoft.com/office/drawing/2014/main" id="{6CBDDD91-3F26-FF90-D1D4-3CCE786C792B}"/>
              </a:ext>
              <a:ext uri="{C183D7F6-B498-43B3-948B-1728B52AA6E4}">
                <adec:decorative xmlns:adec="http://schemas.microsoft.com/office/drawing/2017/decorative" val="1"/>
              </a:ext>
            </a:extLst>
          </p:cNvPr>
          <p:cNvSpPr/>
          <p:nvPr userDrawn="1"/>
        </p:nvSpPr>
        <p:spPr>
          <a:xfrm>
            <a:off x="2581154" y="451406"/>
            <a:ext cx="9142110" cy="5966285"/>
          </a:xfrm>
          <a:prstGeom prst="rect">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hasCustomPrompt="1"/>
          </p:nvPr>
        </p:nvSpPr>
        <p:spPr>
          <a:xfrm>
            <a:off x="3181516" y="1193716"/>
            <a:ext cx="7964903" cy="738784"/>
          </a:xfrm>
          <a:solidFill>
            <a:schemeClr val="accent3">
              <a:lumMod val="60000"/>
              <a:lumOff val="40000"/>
            </a:schemeClr>
          </a:solidFill>
        </p:spPr>
        <p:txBody>
          <a:bodyPr tIns="0" bIns="0" anchor="ctr">
            <a:noAutofit/>
          </a:bodyPr>
          <a:lstStyle>
            <a:lvl1pPr algn="ctr">
              <a:defRPr sz="1800" b="1">
                <a:solidFill>
                  <a:schemeClr val="accent6">
                    <a:lumMod val="50000"/>
                  </a:schemeClr>
                </a:solidFill>
              </a:defRPr>
            </a:lvl1pPr>
          </a:lstStyle>
          <a:p>
            <a:r>
              <a:rPr lang="en-US" dirty="0"/>
              <a:t>Click to add title</a:t>
            </a:r>
          </a:p>
        </p:txBody>
      </p:sp>
      <p:sp>
        <p:nvSpPr>
          <p:cNvPr id="8" name="Picture Placeholder 7">
            <a:extLst>
              <a:ext uri="{FF2B5EF4-FFF2-40B4-BE49-F238E27FC236}">
                <a16:creationId xmlns:a16="http://schemas.microsoft.com/office/drawing/2014/main" id="{BE696E5A-37E4-7844-655B-462912CE36C6}"/>
              </a:ext>
            </a:extLst>
          </p:cNvPr>
          <p:cNvSpPr>
            <a:spLocks noGrp="1"/>
          </p:cNvSpPr>
          <p:nvPr>
            <p:ph type="pic" sz="quarter" idx="16"/>
          </p:nvPr>
        </p:nvSpPr>
        <p:spPr>
          <a:xfrm>
            <a:off x="443123" y="-899"/>
            <a:ext cx="1657350" cy="6858000"/>
          </a:xfrm>
          <a:solidFill>
            <a:schemeClr val="accent3">
              <a:lumMod val="20000"/>
              <a:lumOff val="80000"/>
            </a:schemeClr>
          </a:solidFill>
        </p:spPr>
        <p:txBody>
          <a:bodyPr>
            <a:normAutofit/>
          </a:bodyPr>
          <a:lstStyle>
            <a:lvl1pPr marL="0" indent="0" algn="ctr">
              <a:buNone/>
              <a:defRPr sz="1600">
                <a:solidFill>
                  <a:schemeClr val="accent6">
                    <a:lumMod val="50000"/>
                  </a:schemeClr>
                </a:solidFill>
              </a:defRPr>
            </a:lvl1pPr>
          </a:lstStyle>
          <a:p>
            <a:r>
              <a:rPr lang="en-US"/>
              <a:t>Click icon to add picture</a:t>
            </a:r>
            <a:endParaRPr lang="en-US" dirty="0"/>
          </a:p>
        </p:txBody>
      </p:sp>
      <p:sp>
        <p:nvSpPr>
          <p:cNvPr id="13" name="Content Placeholder 12">
            <a:extLst>
              <a:ext uri="{FF2B5EF4-FFF2-40B4-BE49-F238E27FC236}">
                <a16:creationId xmlns:a16="http://schemas.microsoft.com/office/drawing/2014/main" id="{958E6485-C17B-2771-87BA-0398E09E183C}"/>
              </a:ext>
            </a:extLst>
          </p:cNvPr>
          <p:cNvSpPr>
            <a:spLocks noGrp="1"/>
          </p:cNvSpPr>
          <p:nvPr>
            <p:ph sz="quarter" idx="17" hasCustomPrompt="1"/>
          </p:nvPr>
        </p:nvSpPr>
        <p:spPr>
          <a:xfrm>
            <a:off x="3165475" y="2555875"/>
            <a:ext cx="8237538" cy="3620638"/>
          </a:xfrm>
        </p:spPr>
        <p:txBody>
          <a:bodyPr>
            <a:normAutofit/>
          </a:bodyPr>
          <a:lstStyle>
            <a:lvl1pPr>
              <a:defRPr sz="1800">
                <a:solidFill>
                  <a:schemeClr val="accent6">
                    <a:lumMod val="50000"/>
                  </a:schemeClr>
                </a:solidFill>
              </a:defRPr>
            </a:lvl1pPr>
            <a:lvl2pPr>
              <a:defRPr sz="1600">
                <a:solidFill>
                  <a:schemeClr val="accent6">
                    <a:lumMod val="50000"/>
                  </a:schemeClr>
                </a:solidFill>
              </a:defRPr>
            </a:lvl2pPr>
            <a:lvl3pPr>
              <a:defRPr sz="1400">
                <a:solidFill>
                  <a:schemeClr val="accent6">
                    <a:lumMod val="50000"/>
                  </a:schemeClr>
                </a:solidFill>
              </a:defRPr>
            </a:lvl3pPr>
            <a:lvl4pPr>
              <a:defRPr sz="1200">
                <a:solidFill>
                  <a:schemeClr val="accent6">
                    <a:lumMod val="50000"/>
                  </a:schemeClr>
                </a:solidFill>
              </a:defRPr>
            </a:lvl4pPr>
            <a:lvl5pPr>
              <a:defRPr sz="1200">
                <a:solidFill>
                  <a:schemeClr val="accent6">
                    <a:lumMod val="50000"/>
                  </a:schemeClr>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Slide Number Placeholder 5">
            <a:extLst>
              <a:ext uri="{FF2B5EF4-FFF2-40B4-BE49-F238E27FC236}">
                <a16:creationId xmlns:a16="http://schemas.microsoft.com/office/drawing/2014/main" id="{4E2E9E07-A868-5C25-18ED-AE09DE213627}"/>
              </a:ext>
            </a:extLst>
          </p:cNvPr>
          <p:cNvSpPr>
            <a:spLocks noGrp="1"/>
          </p:cNvSpPr>
          <p:nvPr>
            <p:ph type="sldNum" sz="quarter" idx="4"/>
          </p:nvPr>
        </p:nvSpPr>
        <p:spPr>
          <a:xfrm>
            <a:off x="9916160" y="5821679"/>
            <a:ext cx="1948858" cy="1297003"/>
          </a:xfrm>
          <a:prstGeom prst="rect">
            <a:avLst/>
          </a:prstGeom>
        </p:spPr>
        <p:txBody>
          <a:bodyPr vert="horz" lIns="0" tIns="0" rIns="0" bIns="0" rtlCol="0" anchor="b" anchorCtr="0"/>
          <a:lstStyle>
            <a:lvl1pPr algn="r">
              <a:lnSpc>
                <a:spcPct val="80000"/>
              </a:lnSpc>
              <a:defRPr sz="8900" b="1" spc="-300" baseline="0">
                <a:solidFill>
                  <a:schemeClr val="accent6">
                    <a:lumMod val="50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5807551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s 2">
    <p:bg>
      <p:bgPr>
        <a:solidFill>
          <a:schemeClr val="accent1">
            <a:lumMod val="40000"/>
            <a:lumOff val="60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5EE5B0F-FC85-2832-52DD-74B32C94FF99}"/>
              </a:ext>
            </a:extLst>
          </p:cNvPr>
          <p:cNvPicPr>
            <a:picLocks noChangeAspect="1"/>
          </p:cNvPicPr>
          <p:nvPr userDrawn="1"/>
        </p:nvPicPr>
        <p:blipFill>
          <a:blip r:embed="rId2"/>
          <a:srcRect/>
          <a:stretch/>
        </p:blipFill>
        <p:spPr>
          <a:xfrm>
            <a:off x="12700" y="0"/>
            <a:ext cx="12166599" cy="6858000"/>
          </a:xfrm>
          <a:prstGeom prst="rect">
            <a:avLst/>
          </a:prstGeom>
        </p:spPr>
      </p:pic>
      <p:sp>
        <p:nvSpPr>
          <p:cNvPr id="9" name="Rectangle 8">
            <a:extLst>
              <a:ext uri="{FF2B5EF4-FFF2-40B4-BE49-F238E27FC236}">
                <a16:creationId xmlns:a16="http://schemas.microsoft.com/office/drawing/2014/main" id="{6CBDDD91-3F26-FF90-D1D4-3CCE786C792B}"/>
              </a:ext>
              <a:ext uri="{C183D7F6-B498-43B3-948B-1728B52AA6E4}">
                <adec:decorative xmlns:adec="http://schemas.microsoft.com/office/drawing/2017/decorative" val="1"/>
              </a:ext>
            </a:extLst>
          </p:cNvPr>
          <p:cNvSpPr/>
          <p:nvPr userDrawn="1"/>
        </p:nvSpPr>
        <p:spPr>
          <a:xfrm>
            <a:off x="1361439" y="451406"/>
            <a:ext cx="10354906" cy="5966285"/>
          </a:xfrm>
          <a:prstGeom prst="rect">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hasCustomPrompt="1"/>
          </p:nvPr>
        </p:nvSpPr>
        <p:spPr>
          <a:xfrm>
            <a:off x="1809997" y="1100989"/>
            <a:ext cx="9464150" cy="921683"/>
          </a:xfrm>
          <a:solidFill>
            <a:schemeClr val="accent3">
              <a:lumMod val="60000"/>
              <a:lumOff val="40000"/>
            </a:schemeClr>
          </a:solidFill>
        </p:spPr>
        <p:txBody>
          <a:bodyPr tIns="0" bIns="0" anchor="ctr" anchorCtr="0">
            <a:noAutofit/>
          </a:bodyPr>
          <a:lstStyle>
            <a:lvl1pPr algn="ctr">
              <a:defRPr sz="1800" b="1" cap="all" baseline="0">
                <a:solidFill>
                  <a:schemeClr val="accent6">
                    <a:lumMod val="50000"/>
                  </a:schemeClr>
                </a:solidFill>
              </a:defRPr>
            </a:lvl1pPr>
          </a:lstStyle>
          <a:p>
            <a:r>
              <a:rPr lang="en-US" dirty="0"/>
              <a:t>Click to add title</a:t>
            </a:r>
          </a:p>
        </p:txBody>
      </p:sp>
      <p:sp>
        <p:nvSpPr>
          <p:cNvPr id="7" name="Content Placeholder 6">
            <a:extLst>
              <a:ext uri="{FF2B5EF4-FFF2-40B4-BE49-F238E27FC236}">
                <a16:creationId xmlns:a16="http://schemas.microsoft.com/office/drawing/2014/main" id="{34D558C2-5388-26DA-C2BE-AC226426CD2F}"/>
              </a:ext>
            </a:extLst>
          </p:cNvPr>
          <p:cNvSpPr>
            <a:spLocks noGrp="1"/>
          </p:cNvSpPr>
          <p:nvPr>
            <p:ph sz="quarter" idx="15" hasCustomPrompt="1"/>
          </p:nvPr>
        </p:nvSpPr>
        <p:spPr>
          <a:xfrm>
            <a:off x="1796158" y="2286688"/>
            <a:ext cx="4160699" cy="4003675"/>
          </a:xfrm>
        </p:spPr>
        <p:txBody>
          <a:bodyPr>
            <a:normAutofit/>
          </a:bodyPr>
          <a:lstStyle>
            <a:lvl1pPr marL="0" indent="0" algn="ctr">
              <a:lnSpc>
                <a:spcPct val="120000"/>
              </a:lnSpc>
              <a:spcBef>
                <a:spcPts val="0"/>
              </a:spcBef>
              <a:spcAft>
                <a:spcPts val="600"/>
              </a:spcAft>
              <a:buNone/>
              <a:defRPr sz="1800"/>
            </a:lvl1pPr>
            <a:lvl2pPr marL="0" indent="0" algn="ctr">
              <a:lnSpc>
                <a:spcPct val="120000"/>
              </a:lnSpc>
              <a:spcBef>
                <a:spcPts val="0"/>
              </a:spcBef>
              <a:spcAft>
                <a:spcPts val="600"/>
              </a:spcAft>
              <a:buNone/>
              <a:defRPr sz="1600"/>
            </a:lvl2pPr>
            <a:lvl3pPr marL="0" indent="0" algn="ctr">
              <a:lnSpc>
                <a:spcPct val="120000"/>
              </a:lnSpc>
              <a:spcBef>
                <a:spcPts val="0"/>
              </a:spcBef>
              <a:spcAft>
                <a:spcPts val="600"/>
              </a:spcAft>
              <a:buNone/>
              <a:defRPr sz="1400"/>
            </a:lvl3pPr>
            <a:lvl4pPr marL="0" indent="0" algn="ctr">
              <a:lnSpc>
                <a:spcPct val="120000"/>
              </a:lnSpc>
              <a:spcBef>
                <a:spcPts val="0"/>
              </a:spcBef>
              <a:spcAft>
                <a:spcPts val="600"/>
              </a:spcAft>
              <a:buNone/>
              <a:defRPr sz="1200"/>
            </a:lvl4pPr>
            <a:lvl5pPr marL="0" indent="0" algn="ctr">
              <a:lnSpc>
                <a:spcPct val="120000"/>
              </a:lnSpc>
              <a:spcBef>
                <a:spcPts val="0"/>
              </a:spcBef>
              <a:spcAft>
                <a:spcPts val="600"/>
              </a:spcAft>
              <a:buNone/>
              <a:defRPr sz="12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6">
            <a:extLst>
              <a:ext uri="{FF2B5EF4-FFF2-40B4-BE49-F238E27FC236}">
                <a16:creationId xmlns:a16="http://schemas.microsoft.com/office/drawing/2014/main" id="{32D1E30A-3770-4825-553A-18C9DD793852}"/>
              </a:ext>
            </a:extLst>
          </p:cNvPr>
          <p:cNvSpPr>
            <a:spLocks noGrp="1"/>
          </p:cNvSpPr>
          <p:nvPr>
            <p:ph sz="quarter" idx="16" hasCustomPrompt="1"/>
          </p:nvPr>
        </p:nvSpPr>
        <p:spPr>
          <a:xfrm>
            <a:off x="7113448" y="2286688"/>
            <a:ext cx="4160699" cy="4003675"/>
          </a:xfrm>
        </p:spPr>
        <p:txBody>
          <a:bodyPr>
            <a:normAutofit/>
          </a:bodyPr>
          <a:lstStyle>
            <a:lvl1pPr marL="0" indent="0" algn="ctr">
              <a:lnSpc>
                <a:spcPct val="120000"/>
              </a:lnSpc>
              <a:spcBef>
                <a:spcPts val="0"/>
              </a:spcBef>
              <a:spcAft>
                <a:spcPts val="600"/>
              </a:spcAft>
              <a:buNone/>
              <a:defRPr sz="1800"/>
            </a:lvl1pPr>
            <a:lvl2pPr marL="0" indent="0" algn="ctr">
              <a:lnSpc>
                <a:spcPct val="120000"/>
              </a:lnSpc>
              <a:spcBef>
                <a:spcPts val="0"/>
              </a:spcBef>
              <a:spcAft>
                <a:spcPts val="600"/>
              </a:spcAft>
              <a:buNone/>
              <a:defRPr sz="1600"/>
            </a:lvl2pPr>
            <a:lvl3pPr marL="0" indent="0" algn="ctr">
              <a:lnSpc>
                <a:spcPct val="120000"/>
              </a:lnSpc>
              <a:spcBef>
                <a:spcPts val="0"/>
              </a:spcBef>
              <a:spcAft>
                <a:spcPts val="600"/>
              </a:spcAft>
              <a:buNone/>
              <a:defRPr sz="1400"/>
            </a:lvl3pPr>
            <a:lvl4pPr marL="0" indent="0" algn="ctr">
              <a:lnSpc>
                <a:spcPct val="120000"/>
              </a:lnSpc>
              <a:spcBef>
                <a:spcPts val="0"/>
              </a:spcBef>
              <a:spcAft>
                <a:spcPts val="600"/>
              </a:spcAft>
              <a:buNone/>
              <a:defRPr sz="1200"/>
            </a:lvl4pPr>
            <a:lvl5pPr marL="0" indent="0" algn="ctr">
              <a:lnSpc>
                <a:spcPct val="120000"/>
              </a:lnSpc>
              <a:spcBef>
                <a:spcPts val="0"/>
              </a:spcBef>
              <a:spcAft>
                <a:spcPts val="600"/>
              </a:spcAft>
              <a:buNone/>
              <a:defRPr sz="12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Slide Number Placeholder 5">
            <a:extLst>
              <a:ext uri="{FF2B5EF4-FFF2-40B4-BE49-F238E27FC236}">
                <a16:creationId xmlns:a16="http://schemas.microsoft.com/office/drawing/2014/main" id="{4E2E9E07-A868-5C25-18ED-AE09DE213627}"/>
              </a:ext>
            </a:extLst>
          </p:cNvPr>
          <p:cNvSpPr>
            <a:spLocks noGrp="1"/>
          </p:cNvSpPr>
          <p:nvPr>
            <p:ph type="sldNum" sz="quarter" idx="4"/>
          </p:nvPr>
        </p:nvSpPr>
        <p:spPr>
          <a:xfrm>
            <a:off x="10122710" y="5811519"/>
            <a:ext cx="1742307" cy="1307163"/>
          </a:xfrm>
          <a:prstGeom prst="rect">
            <a:avLst/>
          </a:prstGeom>
        </p:spPr>
        <p:txBody>
          <a:bodyPr vert="horz" lIns="0" tIns="0" rIns="0" bIns="0" rtlCol="0" anchor="b" anchorCtr="0"/>
          <a:lstStyle>
            <a:lvl1pPr algn="r">
              <a:lnSpc>
                <a:spcPct val="80000"/>
              </a:lnSpc>
              <a:defRPr sz="8900" b="1" spc="-300" baseline="0">
                <a:solidFill>
                  <a:schemeClr val="accent6">
                    <a:lumMod val="50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7090702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able and Content">
    <p:bg>
      <p:bgPr>
        <a:solidFill>
          <a:schemeClr val="accent1">
            <a:lumMod val="40000"/>
            <a:lumOff val="60000"/>
          </a:schemeClr>
        </a:solidFill>
        <a:effectLst/>
      </p:bgPr>
    </p:bg>
    <p:spTree>
      <p:nvGrpSpPr>
        <p:cNvPr id="1" name=""/>
        <p:cNvGrpSpPr/>
        <p:nvPr/>
      </p:nvGrpSpPr>
      <p:grpSpPr>
        <a:xfrm>
          <a:off x="0" y="0"/>
          <a:ext cx="0" cy="0"/>
          <a:chOff x="0" y="0"/>
          <a:chExt cx="0" cy="0"/>
        </a:xfrm>
      </p:grpSpPr>
      <p:pic>
        <p:nvPicPr>
          <p:cNvPr id="3" name="Picture 8">
            <a:extLst>
              <a:ext uri="{FF2B5EF4-FFF2-40B4-BE49-F238E27FC236}">
                <a16:creationId xmlns:a16="http://schemas.microsoft.com/office/drawing/2014/main" id="{7A6BBBB3-641A-CFC0-516F-63B74C40F670}"/>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bwMode="auto">
          <a:xfrm>
            <a:off x="0" y="-1"/>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6CBDDD91-3F26-FF90-D1D4-3CCE786C792B}"/>
              </a:ext>
              <a:ext uri="{C183D7F6-B498-43B3-948B-1728B52AA6E4}">
                <adec:decorative xmlns:adec="http://schemas.microsoft.com/office/drawing/2017/decorative" val="1"/>
              </a:ext>
            </a:extLst>
          </p:cNvPr>
          <p:cNvSpPr/>
          <p:nvPr userDrawn="1"/>
        </p:nvSpPr>
        <p:spPr>
          <a:xfrm>
            <a:off x="477057" y="451406"/>
            <a:ext cx="11246207" cy="5966285"/>
          </a:xfrm>
          <a:prstGeom prst="rect">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hasCustomPrompt="1"/>
          </p:nvPr>
        </p:nvSpPr>
        <p:spPr>
          <a:xfrm>
            <a:off x="980789" y="1115060"/>
            <a:ext cx="10149840" cy="914400"/>
          </a:xfrm>
          <a:solidFill>
            <a:schemeClr val="accent3">
              <a:lumMod val="60000"/>
              <a:lumOff val="40000"/>
            </a:schemeClr>
          </a:solidFill>
        </p:spPr>
        <p:txBody>
          <a:bodyPr tIns="0" bIns="0" anchor="ctr">
            <a:noAutofit/>
          </a:bodyPr>
          <a:lstStyle>
            <a:lvl1pPr algn="ctr">
              <a:defRPr sz="1800" b="1">
                <a:solidFill>
                  <a:schemeClr val="accent6">
                    <a:lumMod val="50000"/>
                  </a:schemeClr>
                </a:solidFill>
              </a:defRPr>
            </a:lvl1pPr>
          </a:lstStyle>
          <a:p>
            <a:r>
              <a:rPr lang="en-US" dirty="0"/>
              <a:t>Click to add title</a:t>
            </a:r>
          </a:p>
        </p:txBody>
      </p:sp>
      <p:sp>
        <p:nvSpPr>
          <p:cNvPr id="6" name="Table Placeholder 5">
            <a:extLst>
              <a:ext uri="{FF2B5EF4-FFF2-40B4-BE49-F238E27FC236}">
                <a16:creationId xmlns:a16="http://schemas.microsoft.com/office/drawing/2014/main" id="{A4C64D22-E188-73F4-E0FE-F09DDC5CB305}"/>
              </a:ext>
            </a:extLst>
          </p:cNvPr>
          <p:cNvSpPr>
            <a:spLocks noGrp="1"/>
          </p:cNvSpPr>
          <p:nvPr>
            <p:ph type="tbl" sz="quarter" idx="17"/>
          </p:nvPr>
        </p:nvSpPr>
        <p:spPr>
          <a:xfrm>
            <a:off x="979488" y="2311400"/>
            <a:ext cx="7091362" cy="3471863"/>
          </a:xfrm>
        </p:spPr>
        <p:txBody>
          <a:bodyPr/>
          <a:lstStyle/>
          <a:p>
            <a:r>
              <a:rPr lang="en-US"/>
              <a:t>Click icon to add table</a:t>
            </a:r>
            <a:endParaRPr lang="en-US" dirty="0"/>
          </a:p>
        </p:txBody>
      </p:sp>
      <p:sp>
        <p:nvSpPr>
          <p:cNvPr id="7" name="Content Placeholder 6">
            <a:extLst>
              <a:ext uri="{FF2B5EF4-FFF2-40B4-BE49-F238E27FC236}">
                <a16:creationId xmlns:a16="http://schemas.microsoft.com/office/drawing/2014/main" id="{11C79FDB-6789-ED7D-E246-96F9F6DC0680}"/>
              </a:ext>
            </a:extLst>
          </p:cNvPr>
          <p:cNvSpPr>
            <a:spLocks noGrp="1"/>
          </p:cNvSpPr>
          <p:nvPr>
            <p:ph sz="quarter" idx="16" hasCustomPrompt="1"/>
          </p:nvPr>
        </p:nvSpPr>
        <p:spPr>
          <a:xfrm>
            <a:off x="8445190" y="2301069"/>
            <a:ext cx="2684773" cy="3482792"/>
          </a:xfrm>
        </p:spPr>
        <p:txBody>
          <a:bodyPr>
            <a:normAutofit/>
          </a:bodyPr>
          <a:lstStyle>
            <a:lvl1pPr marL="283464" indent="-283464">
              <a:lnSpc>
                <a:spcPct val="120000"/>
              </a:lnSpc>
              <a:spcBef>
                <a:spcPts val="0"/>
              </a:spcBef>
              <a:spcAft>
                <a:spcPts val="600"/>
              </a:spcAft>
              <a:defRPr sz="1800"/>
            </a:lvl1pPr>
            <a:lvl2pPr indent="-283464">
              <a:lnSpc>
                <a:spcPct val="120000"/>
              </a:lnSpc>
              <a:spcBef>
                <a:spcPts val="0"/>
              </a:spcBef>
              <a:spcAft>
                <a:spcPts val="600"/>
              </a:spcAft>
              <a:defRPr sz="1600"/>
            </a:lvl2pPr>
            <a:lvl3pPr indent="-283464">
              <a:lnSpc>
                <a:spcPct val="120000"/>
              </a:lnSpc>
              <a:spcBef>
                <a:spcPts val="0"/>
              </a:spcBef>
              <a:spcAft>
                <a:spcPts val="600"/>
              </a:spcAft>
              <a:defRPr sz="1400"/>
            </a:lvl3pPr>
            <a:lvl4pPr indent="-283464">
              <a:lnSpc>
                <a:spcPct val="120000"/>
              </a:lnSpc>
              <a:spcBef>
                <a:spcPts val="0"/>
              </a:spcBef>
              <a:spcAft>
                <a:spcPts val="600"/>
              </a:spcAft>
              <a:defRPr sz="1200"/>
            </a:lvl4pPr>
            <a:lvl5pPr indent="-283464">
              <a:lnSpc>
                <a:spcPct val="120000"/>
              </a:lnSpc>
              <a:spcBef>
                <a:spcPts val="0"/>
              </a:spcBef>
              <a:spcAft>
                <a:spcPts val="600"/>
              </a:spcAft>
              <a:defRPr sz="12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Slide Number Placeholder 5">
            <a:extLst>
              <a:ext uri="{FF2B5EF4-FFF2-40B4-BE49-F238E27FC236}">
                <a16:creationId xmlns:a16="http://schemas.microsoft.com/office/drawing/2014/main" id="{4E2E9E07-A868-5C25-18ED-AE09DE213627}"/>
              </a:ext>
            </a:extLst>
          </p:cNvPr>
          <p:cNvSpPr>
            <a:spLocks noGrp="1"/>
          </p:cNvSpPr>
          <p:nvPr>
            <p:ph type="sldNum" sz="quarter" idx="4"/>
          </p:nvPr>
        </p:nvSpPr>
        <p:spPr>
          <a:xfrm>
            <a:off x="10119360" y="5882640"/>
            <a:ext cx="1745658" cy="1236042"/>
          </a:xfrm>
          <a:prstGeom prst="rect">
            <a:avLst/>
          </a:prstGeom>
        </p:spPr>
        <p:txBody>
          <a:bodyPr vert="horz" lIns="0" tIns="0" rIns="0" bIns="0" rtlCol="0" anchor="b" anchorCtr="0"/>
          <a:lstStyle>
            <a:lvl1pPr algn="r">
              <a:lnSpc>
                <a:spcPct val="80000"/>
              </a:lnSpc>
              <a:defRPr sz="8900" b="1" spc="-300" baseline="0">
                <a:solidFill>
                  <a:schemeClr val="accent6">
                    <a:lumMod val="50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8428477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lumMod val="60000"/>
            <a:lumOff val="40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0" y="763867"/>
            <a:ext cx="10820400" cy="1293028"/>
          </a:xfrm>
          <a:prstGeom prst="rect">
            <a:avLst/>
          </a:prstGeom>
        </p:spPr>
        <p:txBody>
          <a:bodyPr vert="horz" lIns="91440" tIns="45720" rIns="91440" bIns="45720" rtlCol="0" anchor="b" anchorCtr="0">
            <a:noAutofit/>
          </a:bodyPr>
          <a:lstStyle/>
          <a:p>
            <a:r>
              <a:rPr lang="en-US"/>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9" name="Slide Number Placeholder 5">
            <a:extLst>
              <a:ext uri="{FF2B5EF4-FFF2-40B4-BE49-F238E27FC236}">
                <a16:creationId xmlns:a16="http://schemas.microsoft.com/office/drawing/2014/main" id="{07853FA9-5039-030A-0DE6-246C9F50ABF0}"/>
              </a:ext>
            </a:extLst>
          </p:cNvPr>
          <p:cNvSpPr>
            <a:spLocks noGrp="1"/>
          </p:cNvSpPr>
          <p:nvPr>
            <p:ph type="sldNum" sz="quarter" idx="4"/>
          </p:nvPr>
        </p:nvSpPr>
        <p:spPr>
          <a:xfrm>
            <a:off x="9121818" y="5571597"/>
            <a:ext cx="2743200" cy="1547086"/>
          </a:xfrm>
          <a:prstGeom prst="rect">
            <a:avLst/>
          </a:prstGeom>
        </p:spPr>
        <p:txBody>
          <a:bodyPr vert="horz" lIns="0" tIns="0" rIns="0" bIns="0" rtlCol="0" anchor="b" anchorCtr="0"/>
          <a:lstStyle>
            <a:lvl1pPr algn="r">
              <a:lnSpc>
                <a:spcPct val="80000"/>
              </a:lnSpc>
              <a:defRPr sz="8900" b="1" spc="-300" baseline="0">
                <a:solidFill>
                  <a:schemeClr val="accent6">
                    <a:lumMod val="50000"/>
                  </a:schemeClr>
                </a:solidFill>
              </a:defRPr>
            </a:lvl1pPr>
          </a:lstStyle>
          <a:p>
            <a:fld id="{6D22F896-40B5-4ADD-8801-0D06FADFA095}" type="slidenum">
              <a:rPr lang="en-US" smtClean="0"/>
              <a:pPr/>
              <a:t>‹#›</a:t>
            </a:fld>
            <a:endParaRPr lang="en-US" dirty="0"/>
          </a:p>
        </p:txBody>
      </p:sp>
    </p:spTree>
  </p:cSld>
  <p:clrMap bg1="dk1" tx1="lt1" bg2="dk2" tx2="lt2" accent1="accent1" accent2="accent2" accent3="accent3" accent4="accent4" accent5="accent5" accent6="accent6" hlink="hlink" folHlink="folHlink"/>
  <p:sldLayoutIdLst>
    <p:sldLayoutId id="2147483651" r:id="rId1"/>
    <p:sldLayoutId id="2147483652" r:id="rId2"/>
    <p:sldLayoutId id="2147483679" r:id="rId3"/>
    <p:sldLayoutId id="2147483653" r:id="rId4"/>
    <p:sldLayoutId id="2147483657" r:id="rId5"/>
    <p:sldLayoutId id="2147483681" r:id="rId6"/>
    <p:sldLayoutId id="2147483680" r:id="rId7"/>
    <p:sldLayoutId id="2147483662" r:id="rId8"/>
    <p:sldLayoutId id="2147483683" r:id="rId9"/>
    <p:sldLayoutId id="2147483684" r:id="rId10"/>
    <p:sldLayoutId id="2147483654" r:id="rId11"/>
    <p:sldLayoutId id="2147483667" r:id="rId12"/>
    <p:sldLayoutId id="2147483665" r:id="rId13"/>
    <p:sldLayoutId id="2147483685" r:id="rId14"/>
    <p:sldLayoutId id="2147483686" r:id="rId15"/>
  </p:sldLayoutIdLst>
  <p:hf sldNum="0" hdr="0" ftr="0" dt="0"/>
  <p:txStyles>
    <p:titleStyle>
      <a:lvl1pPr algn="l" defTabSz="914400" rtl="0" eaLnBrk="1" latinLnBrk="0" hangingPunct="1">
        <a:lnSpc>
          <a:spcPct val="90000"/>
        </a:lnSpc>
        <a:spcBef>
          <a:spcPct val="0"/>
        </a:spcBef>
        <a:buNone/>
        <a:defRPr sz="4000" kern="1200" cap="all" baseline="0">
          <a:solidFill>
            <a:schemeClr val="accent6">
              <a:lumMod val="50000"/>
            </a:schemeClr>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accent6">
              <a:lumMod val="50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lumMod val="50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accent6">
              <a:lumMod val="50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accent6">
              <a:lumMod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accent6">
              <a:lumMod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8" Type="http://schemas.openxmlformats.org/officeDocument/2006/relationships/hyperlink" Target="https://lthub.ubc.ca/guides/github-instructor-guide/" TargetMode="External"/><Relationship Id="rId3" Type="http://schemas.openxmlformats.org/officeDocument/2006/relationships/hyperlink" Target="https://public.tableau.com/views/FINANCIAL_ANALYTICS_UM/Dashboard1?:language=en-US&amp;:sid=&amp;:display_count=n&amp;:origin=viz_share_link" TargetMode="External"/><Relationship Id="rId7"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13.xml"/><Relationship Id="rId6" Type="http://schemas.openxmlformats.org/officeDocument/2006/relationships/hyperlink" Target="https://github.com/G-Kabilan" TargetMode="External"/><Relationship Id="rId5" Type="http://schemas.openxmlformats.org/officeDocument/2006/relationships/hyperlink" Target="https://www.flickr.com/photos/141573413@N04/42099499622" TargetMode="External"/><Relationship Id="rId10" Type="http://schemas.openxmlformats.org/officeDocument/2006/relationships/image" Target="../media/image21.png"/><Relationship Id="rId4" Type="http://schemas.openxmlformats.org/officeDocument/2006/relationships/image" Target="../media/image19.jpg"/><Relationship Id="rId9" Type="http://schemas.openxmlformats.org/officeDocument/2006/relationships/hyperlink" Target="http://www.linkedin.com/in/kabilanganesan"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5.xml"/><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5.xml"/><Relationship Id="rId5" Type="http://schemas.openxmlformats.org/officeDocument/2006/relationships/image" Target="../media/image17.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E26165F-7820-1D40-988A-76F18A38F717}"/>
              </a:ext>
            </a:extLst>
          </p:cNvPr>
          <p:cNvSpPr>
            <a:spLocks noGrp="1"/>
          </p:cNvSpPr>
          <p:nvPr>
            <p:ph type="ctrTitle"/>
          </p:nvPr>
        </p:nvSpPr>
        <p:spPr/>
        <p:txBody>
          <a:bodyPr/>
          <a:lstStyle/>
          <a:p>
            <a:r>
              <a:rPr lang="en-US" sz="6600" b="1" dirty="0"/>
              <a:t>Financial data analysis</a:t>
            </a:r>
          </a:p>
        </p:txBody>
      </p:sp>
    </p:spTree>
    <p:extLst>
      <p:ext uri="{BB962C8B-B14F-4D97-AF65-F5344CB8AC3E}">
        <p14:creationId xmlns:p14="http://schemas.microsoft.com/office/powerpoint/2010/main" val="23527083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0D4C1AA-163A-5AF3-5F48-3005F8780347}"/>
              </a:ext>
            </a:extLst>
          </p:cNvPr>
          <p:cNvPicPr>
            <a:picLocks noChangeAspect="1"/>
          </p:cNvPicPr>
          <p:nvPr/>
        </p:nvPicPr>
        <p:blipFill>
          <a:blip r:embed="rId2"/>
          <a:stretch>
            <a:fillRect/>
          </a:stretch>
        </p:blipFill>
        <p:spPr>
          <a:xfrm>
            <a:off x="800877" y="1110343"/>
            <a:ext cx="10590245" cy="5131836"/>
          </a:xfrm>
          <a:prstGeom prst="rect">
            <a:avLst/>
          </a:prstGeom>
        </p:spPr>
      </p:pic>
      <p:sp>
        <p:nvSpPr>
          <p:cNvPr id="4" name="TextBox 3">
            <a:extLst>
              <a:ext uri="{FF2B5EF4-FFF2-40B4-BE49-F238E27FC236}">
                <a16:creationId xmlns:a16="http://schemas.microsoft.com/office/drawing/2014/main" id="{F8EBA4E0-19D2-1131-5188-C85AD85205CE}"/>
              </a:ext>
            </a:extLst>
          </p:cNvPr>
          <p:cNvSpPr txBox="1"/>
          <p:nvPr/>
        </p:nvSpPr>
        <p:spPr>
          <a:xfrm>
            <a:off x="2942252" y="615821"/>
            <a:ext cx="6307494" cy="424732"/>
          </a:xfrm>
          <a:prstGeom prst="rect">
            <a:avLst/>
          </a:prstGeom>
          <a:noFill/>
        </p:spPr>
        <p:txBody>
          <a:bodyPr wrap="square" rtlCol="0">
            <a:spAutoFit/>
          </a:bodyPr>
          <a:lstStyle/>
          <a:p>
            <a:pPr algn="ctr" defTabSz="914400">
              <a:lnSpc>
                <a:spcPct val="90000"/>
              </a:lnSpc>
              <a:spcBef>
                <a:spcPct val="0"/>
              </a:spcBef>
            </a:pPr>
            <a:r>
              <a:rPr lang="en-IN" sz="2400" b="1" cap="all" dirty="0">
                <a:solidFill>
                  <a:schemeClr val="accent6">
                    <a:lumMod val="50000"/>
                  </a:schemeClr>
                </a:solidFill>
                <a:latin typeface="+mj-lt"/>
                <a:ea typeface="+mj-ea"/>
                <a:cs typeface="+mj-cs"/>
              </a:rPr>
              <a:t>TABLEAU DASHBOARD </a:t>
            </a:r>
          </a:p>
        </p:txBody>
      </p:sp>
    </p:spTree>
    <p:extLst>
      <p:ext uri="{BB962C8B-B14F-4D97-AF65-F5344CB8AC3E}">
        <p14:creationId xmlns:p14="http://schemas.microsoft.com/office/powerpoint/2010/main" val="20933831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C13DDD-5E35-46D0-0102-2C296FFD9B42}"/>
              </a:ext>
            </a:extLst>
          </p:cNvPr>
          <p:cNvSpPr>
            <a:spLocks noGrp="1"/>
          </p:cNvSpPr>
          <p:nvPr>
            <p:ph type="ctrTitle"/>
          </p:nvPr>
        </p:nvSpPr>
        <p:spPr>
          <a:xfrm>
            <a:off x="6919" y="70439"/>
            <a:ext cx="12178162" cy="3533581"/>
          </a:xfrm>
        </p:spPr>
        <p:txBody>
          <a:bodyPr/>
          <a:lstStyle/>
          <a:p>
            <a:r>
              <a:rPr lang="en-US" dirty="0"/>
              <a:t>Thank you</a:t>
            </a:r>
          </a:p>
        </p:txBody>
      </p:sp>
      <p:sp>
        <p:nvSpPr>
          <p:cNvPr id="3" name="Text Placeholder 2">
            <a:extLst>
              <a:ext uri="{FF2B5EF4-FFF2-40B4-BE49-F238E27FC236}">
                <a16:creationId xmlns:a16="http://schemas.microsoft.com/office/drawing/2014/main" id="{940C655E-4E07-A234-D449-E79AFF696B93}"/>
              </a:ext>
            </a:extLst>
          </p:cNvPr>
          <p:cNvSpPr>
            <a:spLocks noGrp="1"/>
          </p:cNvSpPr>
          <p:nvPr>
            <p:ph type="body" sz="quarter" idx="10"/>
          </p:nvPr>
        </p:nvSpPr>
        <p:spPr>
          <a:xfrm>
            <a:off x="1911879" y="3645514"/>
            <a:ext cx="8009681" cy="731838"/>
          </a:xfrm>
        </p:spPr>
        <p:txBody>
          <a:bodyPr/>
          <a:lstStyle/>
          <a:p>
            <a:pPr lvl="0"/>
            <a:r>
              <a:rPr lang="en-US" noProof="0" dirty="0"/>
              <a:t>KABILAN G</a:t>
            </a:r>
          </a:p>
        </p:txBody>
      </p:sp>
      <p:sp>
        <p:nvSpPr>
          <p:cNvPr id="4" name="Text Placeholder 3">
            <a:extLst>
              <a:ext uri="{FF2B5EF4-FFF2-40B4-BE49-F238E27FC236}">
                <a16:creationId xmlns:a16="http://schemas.microsoft.com/office/drawing/2014/main" id="{C85A1C9A-CBD4-DF94-E4C4-43F01C82D076}"/>
              </a:ext>
            </a:extLst>
          </p:cNvPr>
          <p:cNvSpPr>
            <a:spLocks noGrp="1"/>
          </p:cNvSpPr>
          <p:nvPr>
            <p:ph type="body" sz="quarter" idx="11"/>
          </p:nvPr>
        </p:nvSpPr>
        <p:spPr>
          <a:xfrm>
            <a:off x="6096000" y="4781665"/>
            <a:ext cx="3825560" cy="424817"/>
          </a:xfrm>
        </p:spPr>
        <p:txBody>
          <a:bodyPr/>
          <a:lstStyle/>
          <a:p>
            <a:pPr lvl="0"/>
            <a:r>
              <a:rPr lang="en-US" dirty="0"/>
              <a:t>g.kabilan227@gmail.com</a:t>
            </a:r>
            <a:endParaRPr lang="en-US" noProof="0" dirty="0"/>
          </a:p>
        </p:txBody>
      </p:sp>
      <p:pic>
        <p:nvPicPr>
          <p:cNvPr id="9" name="Picture 8">
            <a:hlinkClick r:id="rId3"/>
            <a:extLst>
              <a:ext uri="{FF2B5EF4-FFF2-40B4-BE49-F238E27FC236}">
                <a16:creationId xmlns:a16="http://schemas.microsoft.com/office/drawing/2014/main" id="{D1B3FAE7-30F1-6AF1-F540-E0205D949567}"/>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2855664" y="4594174"/>
            <a:ext cx="796923" cy="796923"/>
          </a:xfrm>
          <a:prstGeom prst="rect">
            <a:avLst/>
          </a:prstGeom>
        </p:spPr>
      </p:pic>
      <p:pic>
        <p:nvPicPr>
          <p:cNvPr id="11" name="Picture 10">
            <a:hlinkClick r:id="rId6"/>
            <a:extLst>
              <a:ext uri="{FF2B5EF4-FFF2-40B4-BE49-F238E27FC236}">
                <a16:creationId xmlns:a16="http://schemas.microsoft.com/office/drawing/2014/main" id="{2BCF5556-71AB-0294-C411-7A10C50C96E0}"/>
              </a:ext>
            </a:extLst>
          </p:cNvPr>
          <p:cNvPicPr>
            <a:picLocks noChangeAspect="1"/>
          </p:cNvPicPr>
          <p:nvPr/>
        </p:nvPicPr>
        <p:blipFill>
          <a:blip r:embed="rId7">
            <a:extLst>
              <a:ext uri="{837473B0-CC2E-450A-ABE3-18F120FF3D39}">
                <a1611:picAttrSrcUrl xmlns:a1611="http://schemas.microsoft.com/office/drawing/2016/11/main" r:id="rId8"/>
              </a:ext>
            </a:extLst>
          </a:blip>
          <a:stretch>
            <a:fillRect/>
          </a:stretch>
        </p:blipFill>
        <p:spPr>
          <a:xfrm>
            <a:off x="3946745" y="4640001"/>
            <a:ext cx="978408" cy="731838"/>
          </a:xfrm>
          <a:prstGeom prst="rect">
            <a:avLst/>
          </a:prstGeom>
        </p:spPr>
      </p:pic>
      <p:pic>
        <p:nvPicPr>
          <p:cNvPr id="12" name="Picture 2" descr="LinkedIn - Microsoft Apps">
            <a:hlinkClick r:id="rId9"/>
            <a:extLst>
              <a:ext uri="{FF2B5EF4-FFF2-40B4-BE49-F238E27FC236}">
                <a16:creationId xmlns:a16="http://schemas.microsoft.com/office/drawing/2014/main" id="{F7C149CB-A018-B68B-FE6B-57470D258B5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219311" y="4640001"/>
            <a:ext cx="553402" cy="7510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75327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098107D1-B408-CF41-D098-F18F30FB803A}"/>
              </a:ext>
            </a:extLst>
          </p:cNvPr>
          <p:cNvSpPr>
            <a:spLocks noGrp="1"/>
          </p:cNvSpPr>
          <p:nvPr>
            <p:ph type="ctrTitle"/>
          </p:nvPr>
        </p:nvSpPr>
        <p:spPr>
          <a:xfrm>
            <a:off x="3165475" y="661871"/>
            <a:ext cx="7964903" cy="738784"/>
          </a:xfrm>
        </p:spPr>
        <p:txBody>
          <a:bodyPr tIns="0" bIns="0"/>
          <a:lstStyle/>
          <a:p>
            <a:r>
              <a:rPr lang="en-US" sz="2400" dirty="0"/>
              <a:t>PROBLEM STATEMENT</a:t>
            </a:r>
          </a:p>
        </p:txBody>
      </p:sp>
      <p:sp>
        <p:nvSpPr>
          <p:cNvPr id="6" name="Content Placeholder 5">
            <a:extLst>
              <a:ext uri="{FF2B5EF4-FFF2-40B4-BE49-F238E27FC236}">
                <a16:creationId xmlns:a16="http://schemas.microsoft.com/office/drawing/2014/main" id="{88B06B86-E975-C5DE-7E86-98889B82AEF1}"/>
              </a:ext>
            </a:extLst>
          </p:cNvPr>
          <p:cNvSpPr>
            <a:spLocks noGrp="1"/>
          </p:cNvSpPr>
          <p:nvPr>
            <p:ph sz="quarter" idx="15"/>
          </p:nvPr>
        </p:nvSpPr>
        <p:spPr>
          <a:xfrm>
            <a:off x="3165475" y="2332653"/>
            <a:ext cx="7964903" cy="3737947"/>
          </a:xfrm>
        </p:spPr>
        <p:txBody>
          <a:bodyPr/>
          <a:lstStyle/>
          <a:p>
            <a:r>
              <a:rPr lang="en-US" dirty="0"/>
              <a:t>The problem statement for this project involves analyzing the competition within the top 500 companies in India based on their market capitalization. The goal is to derive insights that can help the management understand the competitive landscape and make informed decisions to improve business results. This involves examining various financial metrics and uncovering meaningful relationships between different attributes provided in the dataset.</a:t>
            </a:r>
            <a:endParaRPr lang="en-IN" dirty="0"/>
          </a:p>
        </p:txBody>
      </p:sp>
    </p:spTree>
    <p:extLst>
      <p:ext uri="{BB962C8B-B14F-4D97-AF65-F5344CB8AC3E}">
        <p14:creationId xmlns:p14="http://schemas.microsoft.com/office/powerpoint/2010/main" val="4984886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098107D1-B408-CF41-D098-F18F30FB803A}"/>
              </a:ext>
            </a:extLst>
          </p:cNvPr>
          <p:cNvSpPr>
            <a:spLocks noGrp="1"/>
          </p:cNvSpPr>
          <p:nvPr>
            <p:ph type="ctrTitle"/>
          </p:nvPr>
        </p:nvSpPr>
        <p:spPr>
          <a:xfrm>
            <a:off x="3317927" y="589791"/>
            <a:ext cx="7964903" cy="738784"/>
          </a:xfrm>
        </p:spPr>
        <p:txBody>
          <a:bodyPr tIns="0" bIns="0"/>
          <a:lstStyle/>
          <a:p>
            <a:r>
              <a:rPr lang="en-US" sz="2400" dirty="0"/>
              <a:t>OBJECTIVE</a:t>
            </a:r>
          </a:p>
        </p:txBody>
      </p:sp>
      <p:sp>
        <p:nvSpPr>
          <p:cNvPr id="6" name="Content Placeholder 5">
            <a:extLst>
              <a:ext uri="{FF2B5EF4-FFF2-40B4-BE49-F238E27FC236}">
                <a16:creationId xmlns:a16="http://schemas.microsoft.com/office/drawing/2014/main" id="{88B06B86-E975-C5DE-7E86-98889B82AEF1}"/>
              </a:ext>
            </a:extLst>
          </p:cNvPr>
          <p:cNvSpPr>
            <a:spLocks noGrp="1"/>
          </p:cNvSpPr>
          <p:nvPr>
            <p:ph sz="quarter" idx="15"/>
          </p:nvPr>
        </p:nvSpPr>
        <p:spPr>
          <a:xfrm>
            <a:off x="3181516" y="2015212"/>
            <a:ext cx="8237726" cy="3514213"/>
          </a:xfrm>
        </p:spPr>
        <p:txBody>
          <a:bodyPr>
            <a:normAutofit/>
          </a:bodyPr>
          <a:lstStyle/>
          <a:p>
            <a:r>
              <a:rPr lang="en-US" dirty="0"/>
              <a:t>The primary objective of this project is to conduct a thorough analysis of the top 500 companies in India to identify key metrics and factors that influence their market capitalization. By doing this, the project aims to:</a:t>
            </a:r>
          </a:p>
          <a:p>
            <a:r>
              <a:rPr lang="en-IN" dirty="0"/>
              <a:t>Identify Key Metrics</a:t>
            </a:r>
          </a:p>
          <a:p>
            <a:r>
              <a:rPr lang="en-US" dirty="0"/>
              <a:t>Explore meaningful relationships between attributes such as market capitalization, quarterly sales, and other relevant financial metrics.</a:t>
            </a:r>
          </a:p>
          <a:p>
            <a:r>
              <a:rPr lang="en-IN" dirty="0"/>
              <a:t>Visualized the largest &amp; smallest companies based on market cap &amp; quarterly sales</a:t>
            </a:r>
          </a:p>
          <a:p>
            <a:endParaRPr lang="en-IN" dirty="0"/>
          </a:p>
        </p:txBody>
      </p:sp>
    </p:spTree>
    <p:extLst>
      <p:ext uri="{BB962C8B-B14F-4D97-AF65-F5344CB8AC3E}">
        <p14:creationId xmlns:p14="http://schemas.microsoft.com/office/powerpoint/2010/main" val="40928355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657E1B-0DBC-06C1-F223-A30C91DC7366}"/>
              </a:ext>
            </a:extLst>
          </p:cNvPr>
          <p:cNvSpPr>
            <a:spLocks noGrp="1"/>
          </p:cNvSpPr>
          <p:nvPr>
            <p:ph type="ctrTitle"/>
          </p:nvPr>
        </p:nvSpPr>
        <p:spPr>
          <a:xfrm>
            <a:off x="3165475" y="717854"/>
            <a:ext cx="7964903" cy="738784"/>
          </a:xfrm>
        </p:spPr>
        <p:txBody>
          <a:bodyPr/>
          <a:lstStyle/>
          <a:p>
            <a:r>
              <a:rPr lang="en-US" sz="2000" dirty="0"/>
              <a:t>DATA PREPROCESSING</a:t>
            </a:r>
          </a:p>
        </p:txBody>
      </p:sp>
      <p:sp>
        <p:nvSpPr>
          <p:cNvPr id="3" name="Subtitle 2">
            <a:extLst>
              <a:ext uri="{FF2B5EF4-FFF2-40B4-BE49-F238E27FC236}">
                <a16:creationId xmlns:a16="http://schemas.microsoft.com/office/drawing/2014/main" id="{219C759E-CFF8-FDF1-6D2A-8693D7E3F471}"/>
              </a:ext>
            </a:extLst>
          </p:cNvPr>
          <p:cNvSpPr>
            <a:spLocks noGrp="1"/>
          </p:cNvSpPr>
          <p:nvPr>
            <p:ph sz="quarter" idx="15"/>
          </p:nvPr>
        </p:nvSpPr>
        <p:spPr>
          <a:xfrm>
            <a:off x="3165475" y="2043405"/>
            <a:ext cx="8237726" cy="4027196"/>
          </a:xfrm>
        </p:spPr>
        <p:txBody>
          <a:bodyPr>
            <a:normAutofit/>
          </a:bodyPr>
          <a:lstStyle/>
          <a:p>
            <a:r>
              <a:rPr lang="en-US" dirty="0"/>
              <a:t>Renaming the columns</a:t>
            </a:r>
          </a:p>
          <a:p>
            <a:r>
              <a:rPr lang="en-US" sz="1400" b="0" dirty="0" err="1"/>
              <a:t>df.columns</a:t>
            </a:r>
            <a:r>
              <a:rPr lang="en-US" sz="1400" b="0" dirty="0"/>
              <a:t> = ['</a:t>
            </a:r>
            <a:r>
              <a:rPr lang="en-US" sz="1400" b="0" dirty="0" err="1"/>
              <a:t>S.NO','Company</a:t>
            </a:r>
            <a:r>
              <a:rPr lang="en-US" sz="1400" b="0" dirty="0"/>
              <a:t> </a:t>
            </a:r>
            <a:r>
              <a:rPr lang="en-US" sz="1400" b="0" dirty="0" err="1"/>
              <a:t>Name','Market_cap','Qtr_sales','Unnamed</a:t>
            </a:r>
            <a:r>
              <a:rPr lang="en-US" sz="1400" b="0" dirty="0"/>
              <a:t>’]</a:t>
            </a:r>
          </a:p>
          <a:p>
            <a:endParaRPr lang="en-US" sz="1400" b="0" dirty="0"/>
          </a:p>
          <a:p>
            <a:r>
              <a:rPr lang="en-US" sz="1400" b="0" dirty="0"/>
              <a:t>Getting the </a:t>
            </a:r>
            <a:r>
              <a:rPr lang="en-US" sz="1400" b="0" dirty="0" err="1"/>
              <a:t>qtr</a:t>
            </a:r>
            <a:r>
              <a:rPr lang="en-US" sz="1400" b="0" dirty="0"/>
              <a:t> sales column missed values from the unnamed column</a:t>
            </a:r>
          </a:p>
          <a:p>
            <a:pPr>
              <a:lnSpc>
                <a:spcPct val="10000"/>
              </a:lnSpc>
            </a:pPr>
            <a:r>
              <a:rPr lang="en-US" sz="1400" b="0" dirty="0"/>
              <a:t>for </a:t>
            </a:r>
            <a:r>
              <a:rPr lang="en-US" sz="1400" b="0" dirty="0" err="1"/>
              <a:t>i</a:t>
            </a:r>
            <a:r>
              <a:rPr lang="en-US" sz="1400" b="0" dirty="0"/>
              <a:t> in range(</a:t>
            </a:r>
            <a:r>
              <a:rPr lang="en-US" sz="1400" b="0" dirty="0" err="1"/>
              <a:t>len</a:t>
            </a:r>
            <a:r>
              <a:rPr lang="en-US" sz="1400" b="0" dirty="0"/>
              <a:t>(</a:t>
            </a:r>
            <a:r>
              <a:rPr lang="en-US" sz="1400" b="0" dirty="0" err="1"/>
              <a:t>df</a:t>
            </a:r>
            <a:r>
              <a:rPr lang="en-US" sz="1400" b="0" dirty="0"/>
              <a:t>)):</a:t>
            </a:r>
          </a:p>
          <a:p>
            <a:pPr>
              <a:lnSpc>
                <a:spcPct val="10000"/>
              </a:lnSpc>
            </a:pPr>
            <a:r>
              <a:rPr lang="en-US" sz="1400" b="0" dirty="0"/>
              <a:t>    if </a:t>
            </a:r>
            <a:r>
              <a:rPr lang="en-US" sz="1400" b="0" dirty="0" err="1"/>
              <a:t>pd.isnull</a:t>
            </a:r>
            <a:r>
              <a:rPr lang="en-US" sz="1400" b="0" dirty="0"/>
              <a:t>(</a:t>
            </a:r>
            <a:r>
              <a:rPr lang="en-US" sz="1400" b="0" dirty="0" err="1"/>
              <a:t>df</a:t>
            </a:r>
            <a:r>
              <a:rPr lang="en-US" sz="1400" b="0" dirty="0"/>
              <a:t>['Unnamed'][</a:t>
            </a:r>
            <a:r>
              <a:rPr lang="en-US" sz="1400" b="0" dirty="0" err="1"/>
              <a:t>i</a:t>
            </a:r>
            <a:r>
              <a:rPr lang="en-US" sz="1400" b="0" dirty="0"/>
              <a:t>]):</a:t>
            </a:r>
          </a:p>
          <a:p>
            <a:pPr>
              <a:lnSpc>
                <a:spcPct val="10000"/>
              </a:lnSpc>
            </a:pPr>
            <a:r>
              <a:rPr lang="en-US" sz="1400" b="0" dirty="0"/>
              <a:t>        pass</a:t>
            </a:r>
          </a:p>
          <a:p>
            <a:pPr>
              <a:lnSpc>
                <a:spcPct val="10000"/>
              </a:lnSpc>
            </a:pPr>
            <a:r>
              <a:rPr lang="en-US" sz="1400" b="0" dirty="0"/>
              <a:t>    else:</a:t>
            </a:r>
          </a:p>
          <a:p>
            <a:pPr>
              <a:lnSpc>
                <a:spcPct val="10000"/>
              </a:lnSpc>
            </a:pPr>
            <a:r>
              <a:rPr lang="en-US" sz="1400" b="0" dirty="0"/>
              <a:t>        </a:t>
            </a:r>
            <a:r>
              <a:rPr lang="en-US" sz="1400" b="0" dirty="0" err="1"/>
              <a:t>df.loc</a:t>
            </a:r>
            <a:r>
              <a:rPr lang="en-US" sz="1400" b="0" dirty="0"/>
              <a:t>[</a:t>
            </a:r>
            <a:r>
              <a:rPr lang="en-US" sz="1400" b="0" dirty="0" err="1"/>
              <a:t>i</a:t>
            </a:r>
            <a:r>
              <a:rPr lang="en-US" sz="1400" b="0" dirty="0"/>
              <a:t>,'</a:t>
            </a:r>
            <a:r>
              <a:rPr lang="en-US" sz="1400" b="0" dirty="0" err="1"/>
              <a:t>Qtr_sales</a:t>
            </a:r>
            <a:r>
              <a:rPr lang="en-US" sz="1400" b="0" dirty="0"/>
              <a:t>']=</a:t>
            </a:r>
            <a:r>
              <a:rPr lang="en-US" sz="1400" b="0" dirty="0" err="1"/>
              <a:t>df</a:t>
            </a:r>
            <a:r>
              <a:rPr lang="en-US" sz="1400" b="0" dirty="0"/>
              <a:t>['Unnamed'][</a:t>
            </a:r>
            <a:r>
              <a:rPr lang="en-US" sz="1400" b="0" dirty="0" err="1"/>
              <a:t>i</a:t>
            </a:r>
            <a:r>
              <a:rPr lang="en-US" sz="1400" b="0" dirty="0"/>
              <a:t>]</a:t>
            </a:r>
          </a:p>
        </p:txBody>
      </p:sp>
    </p:spTree>
    <p:extLst>
      <p:ext uri="{BB962C8B-B14F-4D97-AF65-F5344CB8AC3E}">
        <p14:creationId xmlns:p14="http://schemas.microsoft.com/office/powerpoint/2010/main" val="2712006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BB7E9F-66A3-E732-9882-019223003F65}"/>
            </a:ext>
          </a:extLst>
        </p:cNvPr>
        <p:cNvGrpSpPr/>
        <p:nvPr/>
      </p:nvGrpSpPr>
      <p:grpSpPr>
        <a:xfrm>
          <a:off x="0" y="0"/>
          <a:ext cx="0" cy="0"/>
          <a:chOff x="0" y="0"/>
          <a:chExt cx="0" cy="0"/>
        </a:xfrm>
      </p:grpSpPr>
      <p:sp>
        <p:nvSpPr>
          <p:cNvPr id="5" name="Text Placeholder 4">
            <a:extLst>
              <a:ext uri="{FF2B5EF4-FFF2-40B4-BE49-F238E27FC236}">
                <a16:creationId xmlns:a16="http://schemas.microsoft.com/office/drawing/2014/main" id="{4DF39BB8-5D79-A2B6-F185-1FDB1B1598C9}"/>
              </a:ext>
            </a:extLst>
          </p:cNvPr>
          <p:cNvSpPr>
            <a:spLocks noGrp="1"/>
          </p:cNvSpPr>
          <p:nvPr>
            <p:ph sz="quarter" idx="15"/>
          </p:nvPr>
        </p:nvSpPr>
        <p:spPr>
          <a:xfrm>
            <a:off x="3165475" y="867747"/>
            <a:ext cx="8237726" cy="5202853"/>
          </a:xfrm>
        </p:spPr>
        <p:txBody>
          <a:bodyPr tIns="91440" bIns="91440">
            <a:noAutofit/>
          </a:bodyPr>
          <a:lstStyle/>
          <a:p>
            <a:pPr lvl="0"/>
            <a:r>
              <a:rPr lang="en-US" noProof="0" dirty="0"/>
              <a:t>Removing the Unwanted Features</a:t>
            </a:r>
          </a:p>
          <a:p>
            <a:pPr lvl="0"/>
            <a:r>
              <a:rPr lang="en-US" noProof="0" dirty="0"/>
              <a:t>Treating the null values with median values </a:t>
            </a:r>
          </a:p>
          <a:p>
            <a:pPr lvl="0">
              <a:lnSpc>
                <a:spcPct val="100000"/>
              </a:lnSpc>
            </a:pPr>
            <a:r>
              <a:rPr lang="en-US" noProof="0" dirty="0"/>
              <a:t>market Cap Skewness: 5.560197674089212</a:t>
            </a:r>
          </a:p>
          <a:p>
            <a:pPr lvl="0">
              <a:lnSpc>
                <a:spcPct val="100000"/>
              </a:lnSpc>
            </a:pPr>
            <a:r>
              <a:rPr lang="en-US" noProof="0" dirty="0" err="1"/>
              <a:t>qtr_sales_skew</a:t>
            </a:r>
            <a:r>
              <a:rPr lang="en-US" noProof="0" dirty="0"/>
              <a:t>: 6.833822665838169</a:t>
            </a:r>
          </a:p>
          <a:p>
            <a:pPr lvl="0">
              <a:lnSpc>
                <a:spcPct val="100000"/>
              </a:lnSpc>
            </a:pPr>
            <a:endParaRPr lang="en-US" dirty="0"/>
          </a:p>
          <a:p>
            <a:pPr lvl="0">
              <a:lnSpc>
                <a:spcPct val="100000"/>
              </a:lnSpc>
            </a:pPr>
            <a:r>
              <a:rPr lang="en-US" noProof="0" dirty="0"/>
              <a:t>USING THE FUNCTION:</a:t>
            </a:r>
          </a:p>
          <a:p>
            <a:pPr lvl="0">
              <a:lnSpc>
                <a:spcPct val="100000"/>
              </a:lnSpc>
            </a:pPr>
            <a:r>
              <a:rPr lang="en-US" dirty="0"/>
              <a:t>REMOVE THE SPACE FROM DATA</a:t>
            </a:r>
          </a:p>
          <a:p>
            <a:pPr lvl="0">
              <a:lnSpc>
                <a:spcPct val="0"/>
              </a:lnSpc>
            </a:pPr>
            <a:r>
              <a:rPr lang="en-US" sz="1200" noProof="0" dirty="0"/>
              <a:t>for </a:t>
            </a:r>
            <a:r>
              <a:rPr lang="en-US" sz="1200" noProof="0" dirty="0" err="1"/>
              <a:t>i</a:t>
            </a:r>
            <a:r>
              <a:rPr lang="en-US" sz="1200" noProof="0" dirty="0"/>
              <a:t> in range(</a:t>
            </a:r>
            <a:r>
              <a:rPr lang="en-US" sz="1200" noProof="0" dirty="0" err="1"/>
              <a:t>len</a:t>
            </a:r>
            <a:r>
              <a:rPr lang="en-US" sz="1200" noProof="0" dirty="0"/>
              <a:t>(</a:t>
            </a:r>
            <a:r>
              <a:rPr lang="en-US" sz="1200" noProof="0" dirty="0" err="1"/>
              <a:t>df</a:t>
            </a:r>
            <a:r>
              <a:rPr lang="en-US" sz="1200" noProof="0" dirty="0"/>
              <a:t>)):</a:t>
            </a:r>
          </a:p>
          <a:p>
            <a:pPr lvl="0">
              <a:lnSpc>
                <a:spcPct val="0"/>
              </a:lnSpc>
            </a:pPr>
            <a:r>
              <a:rPr lang="en-US" sz="1200" noProof="0" dirty="0"/>
              <a:t>    if </a:t>
            </a:r>
            <a:r>
              <a:rPr lang="en-US" sz="1200" noProof="0" dirty="0" err="1"/>
              <a:t>df</a:t>
            </a:r>
            <a:r>
              <a:rPr lang="en-US" sz="1200" noProof="0" dirty="0"/>
              <a:t>['Company Name'][</a:t>
            </a:r>
            <a:r>
              <a:rPr lang="en-US" sz="1200" noProof="0" dirty="0" err="1"/>
              <a:t>i</a:t>
            </a:r>
            <a:r>
              <a:rPr lang="en-US" sz="1200" noProof="0" dirty="0"/>
              <a:t>].</a:t>
            </a:r>
            <a:r>
              <a:rPr lang="en-US" sz="1200" noProof="0" dirty="0" err="1"/>
              <a:t>isupper</a:t>
            </a:r>
            <a:r>
              <a:rPr lang="en-US" sz="1200" noProof="0" dirty="0"/>
              <a:t>():</a:t>
            </a:r>
          </a:p>
          <a:p>
            <a:pPr lvl="0">
              <a:lnSpc>
                <a:spcPct val="0"/>
              </a:lnSpc>
            </a:pPr>
            <a:r>
              <a:rPr lang="en-US" sz="1200" noProof="0" dirty="0"/>
              <a:t>        </a:t>
            </a:r>
            <a:r>
              <a:rPr lang="en-US" sz="1200" noProof="0" dirty="0" err="1"/>
              <a:t>df.loc</a:t>
            </a:r>
            <a:r>
              <a:rPr lang="en-US" sz="1200" noProof="0" dirty="0"/>
              <a:t>[</a:t>
            </a:r>
            <a:r>
              <a:rPr lang="en-US" sz="1200" noProof="0" dirty="0" err="1"/>
              <a:t>i</a:t>
            </a:r>
            <a:r>
              <a:rPr lang="en-US" sz="1200" noProof="0" dirty="0"/>
              <a:t>,'Company Name']= </a:t>
            </a:r>
            <a:r>
              <a:rPr lang="en-US" sz="1200" noProof="0" dirty="0" err="1"/>
              <a:t>df</a:t>
            </a:r>
            <a:r>
              <a:rPr lang="en-US" sz="1200" noProof="0" dirty="0"/>
              <a:t>['Company Name'][</a:t>
            </a:r>
            <a:r>
              <a:rPr lang="en-US" sz="1200" noProof="0" dirty="0" err="1"/>
              <a:t>i</a:t>
            </a:r>
            <a:r>
              <a:rPr lang="en-US" sz="1200" noProof="0" dirty="0"/>
              <a:t>].replace(' ',‘’)</a:t>
            </a:r>
          </a:p>
          <a:p>
            <a:pPr lvl="0">
              <a:lnSpc>
                <a:spcPct val="0"/>
              </a:lnSpc>
            </a:pPr>
            <a:endParaRPr lang="en-US" sz="1200" noProof="0" dirty="0"/>
          </a:p>
        </p:txBody>
      </p:sp>
      <p:sp>
        <p:nvSpPr>
          <p:cNvPr id="3" name="Slide Number Placeholder 9">
            <a:extLst>
              <a:ext uri="{FF2B5EF4-FFF2-40B4-BE49-F238E27FC236}">
                <a16:creationId xmlns:a16="http://schemas.microsoft.com/office/drawing/2014/main" id="{98CBC11D-6840-21B9-CA4B-E2D630DE9DE5}"/>
              </a:ext>
            </a:extLst>
          </p:cNvPr>
          <p:cNvSpPr>
            <a:spLocks noGrp="1"/>
          </p:cNvSpPr>
          <p:nvPr>
            <p:ph type="sldNum" sz="quarter" idx="4"/>
          </p:nvPr>
        </p:nvSpPr>
        <p:spPr>
          <a:xfrm>
            <a:off x="9916160" y="5821679"/>
            <a:ext cx="1948858" cy="1297003"/>
          </a:xfrm>
        </p:spPr>
        <p:txBody>
          <a:bodyPr/>
          <a:lstStyle/>
          <a:p>
            <a:fld id="{6D22F896-40B5-4ADD-8801-0D06FADFA095}" type="slidenum">
              <a:rPr lang="en-US" smtClean="0"/>
              <a:pPr/>
              <a:t>5</a:t>
            </a:fld>
            <a:endParaRPr lang="en-US" dirty="0"/>
          </a:p>
        </p:txBody>
      </p:sp>
    </p:spTree>
    <p:extLst>
      <p:ext uri="{BB962C8B-B14F-4D97-AF65-F5344CB8AC3E}">
        <p14:creationId xmlns:p14="http://schemas.microsoft.com/office/powerpoint/2010/main" val="22581099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A60CE0-D985-89C8-BABC-DCB26218D227}"/>
              </a:ext>
            </a:extLst>
          </p:cNvPr>
          <p:cNvSpPr>
            <a:spLocks noGrp="1"/>
          </p:cNvSpPr>
          <p:nvPr>
            <p:ph type="ctrTitle"/>
          </p:nvPr>
        </p:nvSpPr>
        <p:spPr>
          <a:xfrm>
            <a:off x="3165475" y="638110"/>
            <a:ext cx="8237726" cy="556208"/>
          </a:xfrm>
        </p:spPr>
        <p:txBody>
          <a:bodyPr/>
          <a:lstStyle/>
          <a:p>
            <a:r>
              <a:rPr lang="en-IN" dirty="0"/>
              <a:t>VISUALISATION ANALYSIS</a:t>
            </a:r>
          </a:p>
        </p:txBody>
      </p:sp>
      <p:sp>
        <p:nvSpPr>
          <p:cNvPr id="3" name="Content Placeholder 2">
            <a:extLst>
              <a:ext uri="{FF2B5EF4-FFF2-40B4-BE49-F238E27FC236}">
                <a16:creationId xmlns:a16="http://schemas.microsoft.com/office/drawing/2014/main" id="{A9B4B761-8159-85B8-EA93-54C818CF3D46}"/>
              </a:ext>
            </a:extLst>
          </p:cNvPr>
          <p:cNvSpPr>
            <a:spLocks noGrp="1"/>
          </p:cNvSpPr>
          <p:nvPr>
            <p:ph sz="quarter" idx="15"/>
          </p:nvPr>
        </p:nvSpPr>
        <p:spPr>
          <a:xfrm>
            <a:off x="3165475" y="1586003"/>
            <a:ext cx="8237726" cy="4633887"/>
          </a:xfrm>
        </p:spPr>
        <p:txBody>
          <a:bodyPr>
            <a:normAutofit fontScale="92500" lnSpcReduction="10000"/>
          </a:bodyPr>
          <a:lstStyle/>
          <a:p>
            <a:pPr lvl="0">
              <a:lnSpc>
                <a:spcPct val="0"/>
              </a:lnSpc>
            </a:pPr>
            <a:endParaRPr lang="en-US" sz="1800" dirty="0"/>
          </a:p>
          <a:p>
            <a:pPr lvl="0">
              <a:lnSpc>
                <a:spcPct val="50000"/>
              </a:lnSpc>
            </a:pPr>
            <a:r>
              <a:rPr lang="en-US" dirty="0"/>
              <a:t>Largest Market Cap company:</a:t>
            </a:r>
          </a:p>
          <a:p>
            <a:pPr lvl="0">
              <a:lnSpc>
                <a:spcPct val="50000"/>
              </a:lnSpc>
            </a:pPr>
            <a:r>
              <a:rPr lang="en-US" dirty="0"/>
              <a:t>Company Name    </a:t>
            </a:r>
            <a:r>
              <a:rPr lang="en-US" dirty="0" err="1"/>
              <a:t>Market_cap</a:t>
            </a:r>
            <a:endParaRPr lang="en-US" dirty="0"/>
          </a:p>
          <a:p>
            <a:pPr lvl="0">
              <a:lnSpc>
                <a:spcPct val="50000"/>
              </a:lnSpc>
            </a:pPr>
            <a:r>
              <a:rPr lang="en-US" dirty="0"/>
              <a:t>Reliance </a:t>
            </a:r>
            <a:r>
              <a:rPr lang="en-US" dirty="0" err="1"/>
              <a:t>Inds</a:t>
            </a:r>
            <a:r>
              <a:rPr lang="en-US" dirty="0"/>
              <a:t>.           583436.72</a:t>
            </a:r>
          </a:p>
          <a:p>
            <a:pPr lvl="0">
              <a:lnSpc>
                <a:spcPct val="50000"/>
              </a:lnSpc>
            </a:pPr>
            <a:endParaRPr lang="en-US" dirty="0"/>
          </a:p>
          <a:p>
            <a:pPr>
              <a:lnSpc>
                <a:spcPct val="50000"/>
              </a:lnSpc>
            </a:pPr>
            <a:r>
              <a:rPr lang="en-US" dirty="0"/>
              <a:t>Smallest Market Cap company:</a:t>
            </a:r>
          </a:p>
          <a:p>
            <a:pPr>
              <a:lnSpc>
                <a:spcPct val="50000"/>
              </a:lnSpc>
            </a:pPr>
            <a:r>
              <a:rPr lang="en-US" dirty="0"/>
              <a:t>Company Name     </a:t>
            </a:r>
            <a:r>
              <a:rPr lang="en-US" dirty="0" err="1"/>
              <a:t>Market_cap</a:t>
            </a:r>
            <a:endParaRPr lang="en-US" dirty="0"/>
          </a:p>
          <a:p>
            <a:pPr>
              <a:lnSpc>
                <a:spcPct val="50000"/>
              </a:lnSpc>
            </a:pPr>
            <a:r>
              <a:rPr lang="en-US" dirty="0" err="1"/>
              <a:t>Natl.Fertilizer</a:t>
            </a:r>
            <a:r>
              <a:rPr lang="en-US" dirty="0"/>
              <a:t>                    3017.07</a:t>
            </a:r>
          </a:p>
          <a:p>
            <a:pPr>
              <a:lnSpc>
                <a:spcPct val="50000"/>
              </a:lnSpc>
            </a:pPr>
            <a:endParaRPr lang="en-US" dirty="0"/>
          </a:p>
          <a:p>
            <a:pPr>
              <a:lnSpc>
                <a:spcPct val="60000"/>
              </a:lnSpc>
            </a:pPr>
            <a:r>
              <a:rPr lang="en-US" dirty="0"/>
              <a:t>Largest </a:t>
            </a:r>
            <a:r>
              <a:rPr lang="en-US" dirty="0" err="1"/>
              <a:t>Qtr</a:t>
            </a:r>
            <a:r>
              <a:rPr lang="en-US" dirty="0"/>
              <a:t> sales company:</a:t>
            </a:r>
          </a:p>
          <a:p>
            <a:pPr>
              <a:lnSpc>
                <a:spcPct val="60000"/>
              </a:lnSpc>
            </a:pPr>
            <a:r>
              <a:rPr lang="en-US" dirty="0"/>
              <a:t>Company Name       </a:t>
            </a:r>
            <a:r>
              <a:rPr lang="en-US" dirty="0" err="1"/>
              <a:t>Qtr_sales</a:t>
            </a:r>
            <a:endParaRPr lang="en-US" dirty="0"/>
          </a:p>
          <a:p>
            <a:pPr>
              <a:lnSpc>
                <a:spcPct val="60000"/>
              </a:lnSpc>
            </a:pPr>
            <a:r>
              <a:rPr lang="en-US" dirty="0"/>
              <a:t>IOCL                              110666.93</a:t>
            </a:r>
          </a:p>
          <a:p>
            <a:pPr>
              <a:lnSpc>
                <a:spcPct val="60000"/>
              </a:lnSpc>
            </a:pPr>
            <a:endParaRPr lang="en-US" dirty="0"/>
          </a:p>
          <a:p>
            <a:pPr>
              <a:lnSpc>
                <a:spcPct val="70000"/>
              </a:lnSpc>
            </a:pPr>
            <a:r>
              <a:rPr lang="en-US" dirty="0"/>
              <a:t>Smallest </a:t>
            </a:r>
            <a:r>
              <a:rPr lang="en-US" dirty="0" err="1"/>
              <a:t>Qtr</a:t>
            </a:r>
            <a:r>
              <a:rPr lang="en-US" dirty="0"/>
              <a:t> sales company:</a:t>
            </a:r>
          </a:p>
          <a:p>
            <a:pPr>
              <a:lnSpc>
                <a:spcPct val="70000"/>
              </a:lnSpc>
            </a:pPr>
            <a:r>
              <a:rPr lang="en-US" dirty="0"/>
              <a:t>Company Name            </a:t>
            </a:r>
            <a:r>
              <a:rPr lang="en-US" dirty="0" err="1"/>
              <a:t>Qtr_sales</a:t>
            </a:r>
            <a:endParaRPr lang="en-US" dirty="0"/>
          </a:p>
          <a:p>
            <a:pPr>
              <a:lnSpc>
                <a:spcPct val="70000"/>
              </a:lnSpc>
            </a:pPr>
            <a:r>
              <a:rPr lang="en-US" dirty="0" err="1"/>
              <a:t>Ujjivan</a:t>
            </a:r>
            <a:r>
              <a:rPr lang="en-US" dirty="0"/>
              <a:t> </a:t>
            </a:r>
            <a:r>
              <a:rPr lang="en-US" dirty="0" err="1"/>
              <a:t>Fin.Ser</a:t>
            </a:r>
            <a:r>
              <a:rPr lang="en-US" dirty="0"/>
              <a:t>.                         0.0</a:t>
            </a:r>
          </a:p>
          <a:p>
            <a:pPr>
              <a:lnSpc>
                <a:spcPct val="60000"/>
              </a:lnSpc>
            </a:pPr>
            <a:endParaRPr lang="en-IN" dirty="0"/>
          </a:p>
        </p:txBody>
      </p:sp>
    </p:spTree>
    <p:extLst>
      <p:ext uri="{BB962C8B-B14F-4D97-AF65-F5344CB8AC3E}">
        <p14:creationId xmlns:p14="http://schemas.microsoft.com/office/powerpoint/2010/main" val="41025235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BB7E9F-66A3-E732-9882-019223003F6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2E4A831-6915-3CE9-2DB2-F67F35EE4484}"/>
              </a:ext>
            </a:extLst>
          </p:cNvPr>
          <p:cNvSpPr>
            <a:spLocks noGrp="1"/>
          </p:cNvSpPr>
          <p:nvPr>
            <p:ph type="ctrTitle"/>
          </p:nvPr>
        </p:nvSpPr>
        <p:spPr>
          <a:xfrm>
            <a:off x="1362043" y="643795"/>
            <a:ext cx="9538290" cy="458336"/>
          </a:xfrm>
        </p:spPr>
        <p:txBody>
          <a:bodyPr/>
          <a:lstStyle/>
          <a:p>
            <a:r>
              <a:rPr lang="en-IN" dirty="0"/>
              <a:t>OBSERVATIONS</a:t>
            </a:r>
          </a:p>
        </p:txBody>
      </p:sp>
      <p:sp>
        <p:nvSpPr>
          <p:cNvPr id="4" name="Content Placeholder 3">
            <a:extLst>
              <a:ext uri="{FF2B5EF4-FFF2-40B4-BE49-F238E27FC236}">
                <a16:creationId xmlns:a16="http://schemas.microsoft.com/office/drawing/2014/main" id="{2777131E-A1AA-412C-60CC-34B9B362389A}"/>
              </a:ext>
            </a:extLst>
          </p:cNvPr>
          <p:cNvSpPr>
            <a:spLocks noGrp="1"/>
          </p:cNvSpPr>
          <p:nvPr>
            <p:ph sz="quarter" idx="16"/>
          </p:nvPr>
        </p:nvSpPr>
        <p:spPr>
          <a:xfrm>
            <a:off x="6766643" y="1884761"/>
            <a:ext cx="4133689" cy="4226542"/>
          </a:xfrm>
        </p:spPr>
        <p:txBody>
          <a:bodyPr>
            <a:normAutofit lnSpcReduction="10000"/>
          </a:bodyPr>
          <a:lstStyle/>
          <a:p>
            <a:pPr marL="0" indent="0" eaLnBrk="0" fontAlgn="base" hangingPunct="0">
              <a:spcBef>
                <a:spcPct val="0"/>
              </a:spcBef>
              <a:spcAft>
                <a:spcPct val="0"/>
              </a:spcAft>
              <a:buNone/>
            </a:pPr>
            <a:r>
              <a:rPr lang="en-IN" sz="1500" dirty="0"/>
              <a:t>TOP 10 SMALLEST P/S RATIO COMPANY</a:t>
            </a:r>
          </a:p>
          <a:p>
            <a:pPr marL="0" indent="0" eaLnBrk="0" fontAlgn="base" hangingPunct="0">
              <a:spcBef>
                <a:spcPct val="0"/>
              </a:spcBef>
              <a:spcAft>
                <a:spcPct val="0"/>
              </a:spcAft>
              <a:buNone/>
            </a:pPr>
            <a:endParaRPr lang="en-IN" sz="1500" dirty="0"/>
          </a:p>
          <a:p>
            <a:pPr marL="0" indent="0" eaLnBrk="0" fontAlgn="base" hangingPunct="0">
              <a:lnSpc>
                <a:spcPct val="150000"/>
              </a:lnSpc>
              <a:spcBef>
                <a:spcPct val="0"/>
              </a:spcBef>
              <a:spcAft>
                <a:spcPct val="0"/>
              </a:spcAft>
              <a:buNone/>
            </a:pPr>
            <a:r>
              <a:rPr lang="en-IN" sz="1500" dirty="0"/>
              <a:t>Company Name     </a:t>
            </a:r>
            <a:r>
              <a:rPr lang="en-IN" sz="1500" dirty="0" err="1"/>
              <a:t>Price_sales_ratio</a:t>
            </a:r>
            <a:endParaRPr lang="en-IN" sz="1500" dirty="0"/>
          </a:p>
          <a:p>
            <a:pPr marL="0" indent="0" eaLnBrk="0" fontAlgn="base" hangingPunct="0">
              <a:lnSpc>
                <a:spcPct val="150000"/>
              </a:lnSpc>
              <a:spcBef>
                <a:spcPct val="0"/>
              </a:spcBef>
              <a:spcAft>
                <a:spcPct val="0"/>
              </a:spcAft>
              <a:buNone/>
            </a:pPr>
            <a:r>
              <a:rPr lang="en-IN" sz="1500" dirty="0"/>
              <a:t>Redington India                0.50</a:t>
            </a:r>
          </a:p>
          <a:p>
            <a:pPr marL="0" indent="0" eaLnBrk="0" fontAlgn="base" hangingPunct="0">
              <a:lnSpc>
                <a:spcPct val="150000"/>
              </a:lnSpc>
              <a:spcBef>
                <a:spcPct val="0"/>
              </a:spcBef>
              <a:spcAft>
                <a:spcPct val="0"/>
              </a:spcAft>
              <a:buNone/>
            </a:pPr>
            <a:r>
              <a:rPr lang="en-IN" sz="1500" dirty="0"/>
              <a:t>Rajesh Exports                   0.57</a:t>
            </a:r>
          </a:p>
          <a:p>
            <a:pPr marL="0" indent="0" eaLnBrk="0" fontAlgn="base" hangingPunct="0">
              <a:lnSpc>
                <a:spcPct val="150000"/>
              </a:lnSpc>
              <a:spcBef>
                <a:spcPct val="0"/>
              </a:spcBef>
              <a:spcAft>
                <a:spcPct val="0"/>
              </a:spcAft>
              <a:buNone/>
            </a:pPr>
            <a:r>
              <a:rPr lang="en-IN" sz="1500" dirty="0"/>
              <a:t>CPCL                                  0.63</a:t>
            </a:r>
          </a:p>
          <a:p>
            <a:pPr marL="0" indent="0" eaLnBrk="0" fontAlgn="base" hangingPunct="0">
              <a:lnSpc>
                <a:spcPct val="150000"/>
              </a:lnSpc>
              <a:spcBef>
                <a:spcPct val="0"/>
              </a:spcBef>
              <a:spcAft>
                <a:spcPct val="0"/>
              </a:spcAft>
              <a:buNone/>
            </a:pPr>
            <a:r>
              <a:rPr lang="en-IN" sz="1500" dirty="0"/>
              <a:t>Corporation Bank             0.85</a:t>
            </a:r>
          </a:p>
          <a:p>
            <a:pPr marL="0" indent="0" eaLnBrk="0" fontAlgn="base" hangingPunct="0">
              <a:lnSpc>
                <a:spcPct val="150000"/>
              </a:lnSpc>
              <a:spcBef>
                <a:spcPct val="0"/>
              </a:spcBef>
              <a:spcAft>
                <a:spcPct val="0"/>
              </a:spcAft>
              <a:buNone/>
            </a:pPr>
            <a:r>
              <a:rPr lang="en-IN" sz="1500" dirty="0"/>
              <a:t>Oriental Bank                     0.86</a:t>
            </a:r>
          </a:p>
          <a:p>
            <a:pPr marL="0" indent="0" eaLnBrk="0" fontAlgn="base" hangingPunct="0">
              <a:lnSpc>
                <a:spcPct val="150000"/>
              </a:lnSpc>
              <a:spcBef>
                <a:spcPct val="0"/>
              </a:spcBef>
              <a:spcAft>
                <a:spcPct val="0"/>
              </a:spcAft>
              <a:buNone/>
            </a:pPr>
            <a:r>
              <a:rPr lang="en-IN" sz="1500" dirty="0"/>
              <a:t>Andhra Bank                      0.89</a:t>
            </a:r>
          </a:p>
          <a:p>
            <a:pPr marL="0" indent="0" eaLnBrk="0" fontAlgn="base" hangingPunct="0">
              <a:lnSpc>
                <a:spcPct val="150000"/>
              </a:lnSpc>
              <a:spcBef>
                <a:spcPct val="0"/>
              </a:spcBef>
              <a:spcAft>
                <a:spcPct val="0"/>
              </a:spcAft>
              <a:buNone/>
            </a:pPr>
            <a:r>
              <a:rPr lang="en-IN" sz="1500" dirty="0"/>
              <a:t>Allahabad Bank                0.97</a:t>
            </a:r>
          </a:p>
          <a:p>
            <a:pPr marL="0" indent="0" eaLnBrk="0" fontAlgn="base" hangingPunct="0">
              <a:lnSpc>
                <a:spcPct val="150000"/>
              </a:lnSpc>
              <a:spcBef>
                <a:spcPct val="0"/>
              </a:spcBef>
              <a:spcAft>
                <a:spcPct val="0"/>
              </a:spcAft>
              <a:buNone/>
            </a:pPr>
            <a:r>
              <a:rPr lang="en-IN" sz="1500" dirty="0"/>
              <a:t>HPCL                                   1.01</a:t>
            </a:r>
          </a:p>
          <a:p>
            <a:pPr marL="0" indent="0" eaLnBrk="0" fontAlgn="base" hangingPunct="0">
              <a:lnSpc>
                <a:spcPct val="150000"/>
              </a:lnSpc>
              <a:spcBef>
                <a:spcPct val="0"/>
              </a:spcBef>
              <a:spcAft>
                <a:spcPct val="0"/>
              </a:spcAft>
              <a:buNone/>
            </a:pPr>
            <a:r>
              <a:rPr lang="en-IN" sz="1500" dirty="0" err="1"/>
              <a:t>Natl.Fertilizer</a:t>
            </a:r>
            <a:r>
              <a:rPr lang="en-IN" sz="1500" dirty="0"/>
              <a:t>                       1.06</a:t>
            </a:r>
          </a:p>
          <a:p>
            <a:pPr marL="0" indent="0" eaLnBrk="0" fontAlgn="base" hangingPunct="0">
              <a:lnSpc>
                <a:spcPct val="150000"/>
              </a:lnSpc>
              <a:spcBef>
                <a:spcPct val="0"/>
              </a:spcBef>
              <a:spcAft>
                <a:spcPct val="0"/>
              </a:spcAft>
              <a:buNone/>
            </a:pPr>
            <a:r>
              <a:rPr lang="en-IN" sz="1500" dirty="0"/>
              <a:t>Syndicate Bank                  1.13</a:t>
            </a:r>
          </a:p>
        </p:txBody>
      </p:sp>
      <p:sp>
        <p:nvSpPr>
          <p:cNvPr id="7" name="Rectangle 1">
            <a:extLst>
              <a:ext uri="{FF2B5EF4-FFF2-40B4-BE49-F238E27FC236}">
                <a16:creationId xmlns:a16="http://schemas.microsoft.com/office/drawing/2014/main" id="{2912C22E-BB9D-31B3-9087-5DE2456D45F2}"/>
              </a:ext>
            </a:extLst>
          </p:cNvPr>
          <p:cNvSpPr>
            <a:spLocks noGrp="1" noChangeArrowheads="1"/>
          </p:cNvSpPr>
          <p:nvPr>
            <p:ph sz="quarter" idx="17"/>
          </p:nvPr>
        </p:nvSpPr>
        <p:spPr bwMode="auto">
          <a:xfrm>
            <a:off x="1362043" y="1884761"/>
            <a:ext cx="4133688" cy="4226541"/>
          </a:xfrm>
          <a:prstGeom prst="rect">
            <a:avLst/>
          </a:prstGeom>
        </p:spPr>
        <p:txBody>
          <a:bodyPr vert="horz" lIns="91440" tIns="45720" rIns="91440" bIns="45720" rtlCol="0">
            <a:normAutofit lnSpcReduction="10000"/>
          </a:bodyPr>
          <a:lstStyle/>
          <a:p>
            <a:pPr marL="0" indent="0" eaLnBrk="0" fontAlgn="base" hangingPunct="0">
              <a:lnSpc>
                <a:spcPct val="120000"/>
              </a:lnSpc>
              <a:spcBef>
                <a:spcPct val="0"/>
              </a:spcBef>
              <a:spcAft>
                <a:spcPct val="0"/>
              </a:spcAft>
              <a:buNone/>
            </a:pPr>
            <a:r>
              <a:rPr lang="en-US" altLang="en-US" sz="1500" dirty="0"/>
              <a:t>TOP 10 LARGEST P/S RATIO COMPANY</a:t>
            </a:r>
          </a:p>
          <a:p>
            <a:pPr marL="0" indent="0" eaLnBrk="0" fontAlgn="base" hangingPunct="0">
              <a:lnSpc>
                <a:spcPct val="120000"/>
              </a:lnSpc>
              <a:spcBef>
                <a:spcPct val="0"/>
              </a:spcBef>
              <a:spcAft>
                <a:spcPct val="0"/>
              </a:spcAft>
              <a:buNone/>
            </a:pPr>
            <a:endParaRPr lang="en-US" altLang="en-US" sz="1500" dirty="0"/>
          </a:p>
          <a:p>
            <a:pPr marL="0" indent="0" eaLnBrk="0" fontAlgn="base" hangingPunct="0">
              <a:lnSpc>
                <a:spcPct val="150000"/>
              </a:lnSpc>
              <a:spcBef>
                <a:spcPct val="0"/>
              </a:spcBef>
              <a:spcAft>
                <a:spcPct val="0"/>
              </a:spcAft>
              <a:buNone/>
            </a:pPr>
            <a:r>
              <a:rPr lang="en-US" altLang="en-US" sz="1500" dirty="0"/>
              <a:t>Company Name          </a:t>
            </a:r>
            <a:r>
              <a:rPr lang="en-US" altLang="en-US" sz="1500" dirty="0" err="1"/>
              <a:t>Price_sales_ratio</a:t>
            </a:r>
            <a:endParaRPr lang="en-US" altLang="en-US" sz="1500" dirty="0"/>
          </a:p>
          <a:p>
            <a:pPr marL="0" indent="0" eaLnBrk="0" fontAlgn="base" hangingPunct="0">
              <a:lnSpc>
                <a:spcPct val="150000"/>
              </a:lnSpc>
              <a:spcBef>
                <a:spcPct val="0"/>
              </a:spcBef>
              <a:spcAft>
                <a:spcPct val="0"/>
              </a:spcAft>
              <a:buNone/>
            </a:pPr>
            <a:r>
              <a:rPr lang="en-US" altLang="en-US" sz="1500" dirty="0" err="1"/>
              <a:t>Ujjivan</a:t>
            </a:r>
            <a:r>
              <a:rPr lang="en-US" altLang="en-US" sz="1500" dirty="0"/>
              <a:t> </a:t>
            </a:r>
            <a:r>
              <a:rPr lang="en-US" altLang="en-US" sz="1500" dirty="0" err="1"/>
              <a:t>Fin.Ser</a:t>
            </a:r>
            <a:r>
              <a:rPr lang="en-US" altLang="en-US" sz="1500" dirty="0"/>
              <a:t>.                        Inf</a:t>
            </a:r>
          </a:p>
          <a:p>
            <a:pPr marL="0" indent="0" eaLnBrk="0" fontAlgn="base" hangingPunct="0">
              <a:lnSpc>
                <a:spcPct val="150000"/>
              </a:lnSpc>
              <a:spcBef>
                <a:spcPct val="0"/>
              </a:spcBef>
              <a:spcAft>
                <a:spcPct val="0"/>
              </a:spcAft>
              <a:buNone/>
            </a:pPr>
            <a:r>
              <a:rPr lang="en-US" altLang="en-US" sz="1500" dirty="0"/>
              <a:t>Sparc                                   553.82</a:t>
            </a:r>
          </a:p>
          <a:p>
            <a:pPr marL="0" indent="0" eaLnBrk="0" fontAlgn="base" hangingPunct="0">
              <a:lnSpc>
                <a:spcPct val="150000"/>
              </a:lnSpc>
              <a:spcBef>
                <a:spcPct val="0"/>
              </a:spcBef>
              <a:spcAft>
                <a:spcPct val="0"/>
              </a:spcAft>
              <a:buNone/>
            </a:pPr>
            <a:r>
              <a:rPr lang="en-US" altLang="en-US" sz="1500" dirty="0"/>
              <a:t>Bajaj Holdings                      95.35</a:t>
            </a:r>
          </a:p>
          <a:p>
            <a:pPr marL="0" indent="0" eaLnBrk="0" fontAlgn="base" hangingPunct="0">
              <a:lnSpc>
                <a:spcPct val="150000"/>
              </a:lnSpc>
              <a:spcBef>
                <a:spcPct val="0"/>
              </a:spcBef>
              <a:spcAft>
                <a:spcPct val="0"/>
              </a:spcAft>
              <a:buNone/>
            </a:pPr>
            <a:r>
              <a:rPr lang="en-US" altLang="en-US" sz="1500" dirty="0"/>
              <a:t>Tata </a:t>
            </a:r>
            <a:r>
              <a:rPr lang="en-US" altLang="en-US" sz="1500" dirty="0" err="1"/>
              <a:t>Inv.Corpn</a:t>
            </a:r>
            <a:r>
              <a:rPr lang="en-US" altLang="en-US" sz="1500" dirty="0"/>
              <a:t>.                    93.61</a:t>
            </a:r>
          </a:p>
          <a:p>
            <a:pPr marL="0" indent="0" eaLnBrk="0" fontAlgn="base" hangingPunct="0">
              <a:lnSpc>
                <a:spcPct val="150000"/>
              </a:lnSpc>
              <a:spcBef>
                <a:spcPct val="0"/>
              </a:spcBef>
              <a:spcAft>
                <a:spcPct val="0"/>
              </a:spcAft>
              <a:buNone/>
            </a:pPr>
            <a:r>
              <a:rPr lang="en-US" altLang="en-US" sz="1500" dirty="0"/>
              <a:t>Indian Energy Ex                  70.98</a:t>
            </a:r>
          </a:p>
          <a:p>
            <a:pPr marL="0" indent="0" eaLnBrk="0" fontAlgn="base" hangingPunct="0">
              <a:lnSpc>
                <a:spcPct val="150000"/>
              </a:lnSpc>
              <a:spcBef>
                <a:spcPct val="0"/>
              </a:spcBef>
              <a:spcAft>
                <a:spcPct val="0"/>
              </a:spcAft>
              <a:buNone/>
            </a:pPr>
            <a:r>
              <a:rPr lang="en-US" altLang="en-US" sz="1500" dirty="0"/>
              <a:t>Central Dep. Ser                  70.20</a:t>
            </a:r>
          </a:p>
          <a:p>
            <a:pPr marL="0" indent="0" eaLnBrk="0" fontAlgn="base" hangingPunct="0">
              <a:lnSpc>
                <a:spcPct val="150000"/>
              </a:lnSpc>
              <a:spcBef>
                <a:spcPct val="0"/>
              </a:spcBef>
              <a:spcAft>
                <a:spcPct val="0"/>
              </a:spcAft>
              <a:buNone/>
            </a:pPr>
            <a:r>
              <a:rPr lang="en-US" altLang="en-US" sz="1500" dirty="0"/>
              <a:t>Forbes &amp; Co                         67.76</a:t>
            </a:r>
          </a:p>
          <a:p>
            <a:pPr marL="0" indent="0" eaLnBrk="0" fontAlgn="base" hangingPunct="0">
              <a:lnSpc>
                <a:spcPct val="150000"/>
              </a:lnSpc>
              <a:spcBef>
                <a:spcPct val="0"/>
              </a:spcBef>
              <a:spcAft>
                <a:spcPct val="0"/>
              </a:spcAft>
              <a:buNone/>
            </a:pPr>
            <a:r>
              <a:rPr lang="en-US" altLang="en-US" sz="1500" dirty="0"/>
              <a:t>Multi Comm. Exc.                63.10</a:t>
            </a:r>
          </a:p>
          <a:p>
            <a:pPr marL="0" indent="0" eaLnBrk="0" fontAlgn="base" hangingPunct="0">
              <a:lnSpc>
                <a:spcPct val="150000"/>
              </a:lnSpc>
              <a:spcBef>
                <a:spcPct val="0"/>
              </a:spcBef>
              <a:spcAft>
                <a:spcPct val="0"/>
              </a:spcAft>
              <a:buNone/>
            </a:pPr>
            <a:r>
              <a:rPr lang="en-US" altLang="en-US" sz="1500" dirty="0"/>
              <a:t>Delta Corp                           58.78</a:t>
            </a:r>
          </a:p>
          <a:p>
            <a:pPr marL="0" indent="0" eaLnBrk="0" fontAlgn="base" hangingPunct="0">
              <a:lnSpc>
                <a:spcPct val="150000"/>
              </a:lnSpc>
              <a:spcBef>
                <a:spcPct val="0"/>
              </a:spcBef>
              <a:spcAft>
                <a:spcPct val="0"/>
              </a:spcAft>
              <a:buNone/>
            </a:pPr>
            <a:r>
              <a:rPr lang="en-US" altLang="en-US" sz="1500" dirty="0"/>
              <a:t>ERIS </a:t>
            </a:r>
            <a:r>
              <a:rPr lang="en-US" altLang="en-US" sz="1500" dirty="0" err="1"/>
              <a:t>Lifescience</a:t>
            </a:r>
            <a:r>
              <a:rPr lang="en-US" altLang="en-US" sz="1500" dirty="0"/>
              <a:t>                   56.47</a:t>
            </a:r>
          </a:p>
        </p:txBody>
      </p:sp>
    </p:spTree>
    <p:extLst>
      <p:ext uri="{BB962C8B-B14F-4D97-AF65-F5344CB8AC3E}">
        <p14:creationId xmlns:p14="http://schemas.microsoft.com/office/powerpoint/2010/main" val="13227364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9071F2A9-8527-C52F-0604-B1FBABE9E6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4866" y="718457"/>
            <a:ext cx="4834130" cy="2710543"/>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9D06E411-BC03-CF1E-0F85-135C0427AB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63005" y="718457"/>
            <a:ext cx="4834129" cy="2710543"/>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a:extLst>
              <a:ext uri="{FF2B5EF4-FFF2-40B4-BE49-F238E27FC236}">
                <a16:creationId xmlns:a16="http://schemas.microsoft.com/office/drawing/2014/main" id="{8F88E74E-D059-02AB-2EF4-1CB93561315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4866" y="3685592"/>
            <a:ext cx="4834130" cy="2453951"/>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a:extLst>
              <a:ext uri="{FF2B5EF4-FFF2-40B4-BE49-F238E27FC236}">
                <a16:creationId xmlns:a16="http://schemas.microsoft.com/office/drawing/2014/main" id="{09A060F5-A719-AC00-38FD-EA5F1FF5384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3004" y="3685592"/>
            <a:ext cx="4834129" cy="24539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1912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a:extLst>
              <a:ext uri="{FF2B5EF4-FFF2-40B4-BE49-F238E27FC236}">
                <a16:creationId xmlns:a16="http://schemas.microsoft.com/office/drawing/2014/main" id="{18DEC31B-4098-1040-5FEB-B5701CC617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4657" y="825759"/>
            <a:ext cx="4928314" cy="2612572"/>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11C12D03-1916-88A3-A0FB-F3F7E5DC41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79029" y="825759"/>
            <a:ext cx="4928314" cy="2612572"/>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a:extLst>
              <a:ext uri="{FF2B5EF4-FFF2-40B4-BE49-F238E27FC236}">
                <a16:creationId xmlns:a16="http://schemas.microsoft.com/office/drawing/2014/main" id="{7C2BD0C6-7CD9-94DE-D29D-9FC2EB9A62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4657" y="3741575"/>
            <a:ext cx="4928314" cy="2612571"/>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a:extLst>
              <a:ext uri="{FF2B5EF4-FFF2-40B4-BE49-F238E27FC236}">
                <a16:creationId xmlns:a16="http://schemas.microsoft.com/office/drawing/2014/main" id="{85087378-1534-2413-A49A-E16233DAE8B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79028" y="3741575"/>
            <a:ext cx="4928315" cy="26125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8041442"/>
      </p:ext>
    </p:extLst>
  </p:cSld>
  <p:clrMapOvr>
    <a:masterClrMapping/>
  </p:clrMapOvr>
</p:sld>
</file>

<file path=ppt/theme/theme1.xml><?xml version="1.0" encoding="utf-8"?>
<a:theme xmlns:a="http://schemas.openxmlformats.org/drawingml/2006/main" name="Custom">
  <a:themeElements>
    <a:clrScheme name="Vapor Trail">
      <a:dk1>
        <a:sysClr val="windowText" lastClr="000000"/>
      </a:dk1>
      <a:lt1>
        <a:sysClr val="window" lastClr="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67670762_wac_SD_V12" id="{7A12FC3B-6876-4B64-BD29-85411680474D}" vid="{FAF419BD-AB88-4BA8-B634-A11C4B16F0C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CA918A9-726B-4A91-8209-236B8401AFFF}">
  <ds:schemaRefs>
    <ds:schemaRef ds:uri="http://schemas.microsoft.com/sharepoint/v3/contenttype/forms"/>
  </ds:schemaRefs>
</ds:datastoreItem>
</file>

<file path=customXml/itemProps2.xml><?xml version="1.0" encoding="utf-8"?>
<ds:datastoreItem xmlns:ds="http://schemas.openxmlformats.org/officeDocument/2006/customXml" ds:itemID="{32C01411-FC44-465B-AE6A-48D44934141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Vapor Trail design</Template>
  <TotalTime>356</TotalTime>
  <Words>480</Words>
  <Application>Microsoft Office PowerPoint</Application>
  <PresentationFormat>Widescreen</PresentationFormat>
  <Paragraphs>84</Paragraphs>
  <Slides>11</Slides>
  <Notes>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Arial</vt:lpstr>
      <vt:lpstr>Calibri</vt:lpstr>
      <vt:lpstr>Century Gothic</vt:lpstr>
      <vt:lpstr>Custom</vt:lpstr>
      <vt:lpstr>Financial data analysis</vt:lpstr>
      <vt:lpstr>PROBLEM STATEMENT</vt:lpstr>
      <vt:lpstr>OBJECTIVE</vt:lpstr>
      <vt:lpstr>DATA PREPROCESSING</vt:lpstr>
      <vt:lpstr>PowerPoint Presentation</vt:lpstr>
      <vt:lpstr>VISUALISATION ANALYSIS</vt:lpstr>
      <vt:lpstr>OBSERVATIONS</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kabilan appukutty</dc:creator>
  <cp:lastModifiedBy>kabilan appukutty</cp:lastModifiedBy>
  <cp:revision>1</cp:revision>
  <dcterms:created xsi:type="dcterms:W3CDTF">2024-06-04T20:12:24Z</dcterms:created>
  <dcterms:modified xsi:type="dcterms:W3CDTF">2024-06-05T14:00:18Z</dcterms:modified>
</cp:coreProperties>
</file>